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  <p:sldMasterId id="2147483810" r:id="rId2"/>
  </p:sldMasterIdLst>
  <p:notesMasterIdLst>
    <p:notesMasterId r:id="rId34"/>
  </p:notesMasterIdLst>
  <p:sldIdLst>
    <p:sldId id="411" r:id="rId3"/>
    <p:sldId id="412" r:id="rId4"/>
    <p:sldId id="413" r:id="rId5"/>
    <p:sldId id="414" r:id="rId6"/>
    <p:sldId id="415" r:id="rId7"/>
    <p:sldId id="416" r:id="rId8"/>
    <p:sldId id="417" r:id="rId9"/>
    <p:sldId id="418" r:id="rId10"/>
    <p:sldId id="419" r:id="rId11"/>
    <p:sldId id="420" r:id="rId12"/>
    <p:sldId id="421" r:id="rId13"/>
    <p:sldId id="422" r:id="rId14"/>
    <p:sldId id="423" r:id="rId15"/>
    <p:sldId id="424" r:id="rId16"/>
    <p:sldId id="425" r:id="rId17"/>
    <p:sldId id="426" r:id="rId18"/>
    <p:sldId id="427" r:id="rId19"/>
    <p:sldId id="428" r:id="rId20"/>
    <p:sldId id="429" r:id="rId21"/>
    <p:sldId id="431" r:id="rId22"/>
    <p:sldId id="432" r:id="rId23"/>
    <p:sldId id="433" r:id="rId24"/>
    <p:sldId id="434" r:id="rId25"/>
    <p:sldId id="435" r:id="rId26"/>
    <p:sldId id="436" r:id="rId27"/>
    <p:sldId id="437" r:id="rId28"/>
    <p:sldId id="438" r:id="rId29"/>
    <p:sldId id="439" r:id="rId30"/>
    <p:sldId id="443" r:id="rId31"/>
    <p:sldId id="440" r:id="rId32"/>
    <p:sldId id="442" r:id="rId33"/>
  </p:sldIdLst>
  <p:sldSz cx="15998825" cy="8999538"/>
  <p:notesSz cx="6858000" cy="9144000"/>
  <p:defaultTextStyle>
    <a:defPPr>
      <a:defRPr lang="zh-CN"/>
    </a:defPPr>
    <a:lvl1pPr algn="l" defTabSz="1554163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776288" indent="-319088" algn="l" defTabSz="1554163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554163" indent="-639763" algn="l" defTabSz="1554163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2332038" indent="-960438" algn="l" defTabSz="1554163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3109913" indent="-1281113" algn="l" defTabSz="1554163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74" userDrawn="1">
          <p15:clr>
            <a:srgbClr val="A4A3A4"/>
          </p15:clr>
        </p15:guide>
        <p15:guide id="2" orient="horz" pos="5669" userDrawn="1">
          <p15:clr>
            <a:srgbClr val="A4A3A4"/>
          </p15:clr>
        </p15:guide>
        <p15:guide id="3" orient="horz" pos="2880" userDrawn="1">
          <p15:clr>
            <a:srgbClr val="A4A3A4"/>
          </p15:clr>
        </p15:guide>
        <p15:guide id="4" pos="50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ED4B1"/>
    <a:srgbClr val="9A9278"/>
    <a:srgbClr val="000823"/>
    <a:srgbClr val="33CC33"/>
    <a:srgbClr val="EBA100"/>
    <a:srgbClr val="FCCC00"/>
    <a:srgbClr val="000922"/>
    <a:srgbClr val="269A26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6" autoAdjust="0"/>
    <p:restoredTop sz="93981" autoAdjust="0"/>
  </p:normalViewPr>
  <p:slideViewPr>
    <p:cSldViewPr snapToGrid="0">
      <p:cViewPr>
        <p:scale>
          <a:sx n="97" d="100"/>
          <a:sy n="97" d="100"/>
        </p:scale>
        <p:origin x="1816" y="848"/>
      </p:cViewPr>
      <p:guideLst>
        <p:guide orient="horz" pos="3874"/>
        <p:guide orient="horz" pos="5669"/>
        <p:guide orient="horz" pos="2880"/>
        <p:guide pos="50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555120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555120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B2FA770-AB6A-054D-9D05-ECB294AC8B0E}" type="datetimeFigureOut">
              <a:rPr lang="zh-CN" altLang="en-US"/>
              <a:pPr>
                <a:defRPr/>
              </a:pPr>
              <a:t>2017/6/8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555120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charset="0"/>
              </a:defRPr>
            </a:lvl1pPr>
          </a:lstStyle>
          <a:p>
            <a:pPr>
              <a:defRPr/>
            </a:pPr>
            <a:fld id="{3BAE68E3-371D-C247-B23D-39283DCDC5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102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318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24792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48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601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82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809" r:id="rId2"/>
  </p:sldLayoutIdLst>
  <p:txStyles>
    <p:titleStyle>
      <a:lvl1pPr algn="l" defTabSz="1199876" rtl="0" eaLnBrk="1" latinLnBrk="0" hangingPunct="1">
        <a:lnSpc>
          <a:spcPct val="90000"/>
        </a:lnSpc>
        <a:spcBef>
          <a:spcPct val="0"/>
        </a:spcBef>
        <a:buNone/>
        <a:defRPr sz="57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9969" indent="-299969" algn="l" defTabSz="1199876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3674" kern="1200">
          <a:solidFill>
            <a:schemeClr val="tx1"/>
          </a:solidFill>
          <a:latin typeface="+mn-lt"/>
          <a:ea typeface="+mn-ea"/>
          <a:cs typeface="+mn-cs"/>
        </a:defRPr>
      </a:lvl1pPr>
      <a:lvl2pPr marL="899907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49" kern="1200">
          <a:solidFill>
            <a:schemeClr val="tx1"/>
          </a:solidFill>
          <a:latin typeface="+mn-lt"/>
          <a:ea typeface="+mn-ea"/>
          <a:cs typeface="+mn-cs"/>
        </a:defRPr>
      </a:lvl2pPr>
      <a:lvl3pPr marL="1499845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4" kern="1200">
          <a:solidFill>
            <a:schemeClr val="tx1"/>
          </a:solidFill>
          <a:latin typeface="+mn-lt"/>
          <a:ea typeface="+mn-ea"/>
          <a:cs typeface="+mn-cs"/>
        </a:defRPr>
      </a:lvl3pPr>
      <a:lvl4pPr marL="2099782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699720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3299658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899596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499534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5099472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1pPr>
      <a:lvl2pPr marL="599938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99876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799814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399751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2999689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599627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199565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4799503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865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</p:sldLayoutIdLst>
  <p:txStyles>
    <p:titleStyle>
      <a:lvl1pPr algn="l" defTabSz="1199876" rtl="0" eaLnBrk="1" latinLnBrk="0" hangingPunct="1">
        <a:lnSpc>
          <a:spcPct val="90000"/>
        </a:lnSpc>
        <a:spcBef>
          <a:spcPct val="0"/>
        </a:spcBef>
        <a:buNone/>
        <a:defRPr sz="57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9969" indent="-299969" algn="l" defTabSz="1199876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3674" kern="1200">
          <a:solidFill>
            <a:schemeClr val="tx1"/>
          </a:solidFill>
          <a:latin typeface="+mn-lt"/>
          <a:ea typeface="+mn-ea"/>
          <a:cs typeface="+mn-cs"/>
        </a:defRPr>
      </a:lvl1pPr>
      <a:lvl2pPr marL="899907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49" kern="1200">
          <a:solidFill>
            <a:schemeClr val="tx1"/>
          </a:solidFill>
          <a:latin typeface="+mn-lt"/>
          <a:ea typeface="+mn-ea"/>
          <a:cs typeface="+mn-cs"/>
        </a:defRPr>
      </a:lvl2pPr>
      <a:lvl3pPr marL="1499845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4" kern="1200">
          <a:solidFill>
            <a:schemeClr val="tx1"/>
          </a:solidFill>
          <a:latin typeface="+mn-lt"/>
          <a:ea typeface="+mn-ea"/>
          <a:cs typeface="+mn-cs"/>
        </a:defRPr>
      </a:lvl3pPr>
      <a:lvl4pPr marL="2099782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699720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3299658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899596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499534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5099472" indent="-299969" algn="l" defTabSz="1199876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1pPr>
      <a:lvl2pPr marL="599938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99876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799814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399751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2999689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599627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199565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4799503" algn="l" defTabSz="1199876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7756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070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0323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389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4437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9484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520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8956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1141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8148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533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5764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2607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72450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9947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1159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9463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506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3685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7913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6566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74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9408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1656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2826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725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4068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1476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4053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5103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38978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16960</TotalTime>
  <Words>0</Words>
  <Application>Microsoft Macintosh PowerPoint</Application>
  <PresentationFormat>自定义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Calibri</vt:lpstr>
      <vt:lpstr>宋体</vt:lpstr>
      <vt:lpstr>Arial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yh</dc:creator>
  <cp:lastModifiedBy>r m</cp:lastModifiedBy>
  <cp:revision>459</cp:revision>
  <cp:lastPrinted>2017-04-25T08:04:21Z</cp:lastPrinted>
  <dcterms:created xsi:type="dcterms:W3CDTF">2015-12-02T03:26:48Z</dcterms:created>
  <dcterms:modified xsi:type="dcterms:W3CDTF">2017-06-08T09:53:23Z</dcterms:modified>
</cp:coreProperties>
</file>