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2"/>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Lst>
  <p:sldSz cx="12187238"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27F97BB-C833-4FB7-BDE5-3F7075034690}" styleName="Themed Style 2 - Accent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150" autoAdjust="0"/>
    <p:restoredTop sz="94660"/>
  </p:normalViewPr>
  <p:slideViewPr>
    <p:cSldViewPr>
      <p:cViewPr varScale="1">
        <p:scale>
          <a:sx n="39" d="100"/>
          <a:sy n="39" d="100"/>
        </p:scale>
        <p:origin x="-132" y="-792"/>
      </p:cViewPr>
      <p:guideLst>
        <p:guide orient="horz" pos="2160"/>
        <p:guide pos="3839"/>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0D68C9E-3462-4530-B9A9-578AF793F7D9}" type="datetimeFigureOut">
              <a:rPr lang="en-GB" smtClean="0"/>
              <a:t>29/08/2014</a:t>
            </a:fld>
            <a:endParaRPr lang="en-GB"/>
          </a:p>
        </p:txBody>
      </p:sp>
      <p:sp>
        <p:nvSpPr>
          <p:cNvPr id="4" name="Slide Image Placeholder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E30B4F9-F56B-4B1F-A7F6-68D0E6BDFCA5}" type="slidenum">
              <a:rPr lang="en-GB" smtClean="0"/>
              <a:t>‹#›</a:t>
            </a:fld>
            <a:endParaRPr lang="en-GB"/>
          </a:p>
        </p:txBody>
      </p:sp>
    </p:spTree>
    <p:extLst>
      <p:ext uri="{BB962C8B-B14F-4D97-AF65-F5344CB8AC3E}">
        <p14:creationId xmlns:p14="http://schemas.microsoft.com/office/powerpoint/2010/main" val="104264110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668032" y="6495778"/>
            <a:ext cx="3734309" cy="226497"/>
          </a:xfrm>
          <a:prstGeom prst="rect">
            <a:avLst/>
          </a:prstGeom>
        </p:spPr>
      </p:pic>
      <p:sp>
        <p:nvSpPr>
          <p:cNvPr id="5" name="Title 4"/>
          <p:cNvSpPr>
            <a:spLocks noGrp="1"/>
          </p:cNvSpPr>
          <p:nvPr>
            <p:ph type="ctrTitle" hasCustomPrompt="1"/>
          </p:nvPr>
        </p:nvSpPr>
        <p:spPr>
          <a:xfrm>
            <a:off x="899883" y="1440000"/>
            <a:ext cx="11035688" cy="1920000"/>
          </a:xfrm>
        </p:spPr>
        <p:txBody>
          <a:bodyPr lIns="0" tIns="0" rIns="0" bIns="0">
            <a:normAutofit/>
          </a:bodyPr>
          <a:lstStyle>
            <a:lvl1pPr algn="r">
              <a:defRPr sz="4800" b="0">
                <a:solidFill>
                  <a:schemeClr val="accent1"/>
                </a:solidFill>
                <a:effectLst/>
              </a:defRPr>
            </a:lvl1pPr>
          </a:lstStyle>
          <a:p>
            <a:r>
              <a:rPr kumimoji="0" lang="en-GB" dirty="0" smtClean="0"/>
              <a:t>Click to Edit Title</a:t>
            </a:r>
            <a:endParaRPr kumimoji="0" lang="en-US" dirty="0"/>
          </a:p>
        </p:txBody>
      </p:sp>
      <p:sp>
        <p:nvSpPr>
          <p:cNvPr id="20" name="Subtitle 19"/>
          <p:cNvSpPr>
            <a:spLocks noGrp="1"/>
          </p:cNvSpPr>
          <p:nvPr>
            <p:ph type="subTitle" idx="1" hasCustomPrompt="1"/>
          </p:nvPr>
        </p:nvSpPr>
        <p:spPr>
          <a:xfrm>
            <a:off x="899883" y="3600000"/>
            <a:ext cx="11035688" cy="960000"/>
          </a:xfrm>
        </p:spPr>
        <p:txBody>
          <a:bodyPr lIns="0" tIns="0" rIns="0"/>
          <a:lstStyle>
            <a:lvl1pPr marL="36576" indent="0" algn="r">
              <a:spcBef>
                <a:spcPts val="0"/>
              </a:spcBef>
              <a:buNone/>
              <a:defRPr sz="32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GB" dirty="0" smtClean="0"/>
              <a:t>Click to edit subtitle</a:t>
            </a:r>
            <a:endParaRPr kumimoji="0" lang="en-US"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cSld name="blank">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lvl1pPr>
              <a:spcBef>
                <a:spcPts val="1200"/>
              </a:spcBef>
              <a:defRPr/>
            </a:lvl1pPr>
            <a:lvl2pPr>
              <a:spcBef>
                <a:spcPts val="1200"/>
              </a:spcBef>
              <a:defRPr/>
            </a:lvl2pPr>
            <a:lvl3pPr>
              <a:spcBef>
                <a:spcPts val="1200"/>
              </a:spcBef>
              <a:defRPr/>
            </a:lvl3pPr>
            <a:lvl4pPr>
              <a:spcBef>
                <a:spcPts val="1200"/>
              </a:spcBef>
              <a:defRPr/>
            </a:lvl4pPr>
            <a:lvl5pPr>
              <a:spcBef>
                <a:spcPts val="1200"/>
              </a:spcBef>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Tree>
    <p:extLst>
      <p:ext uri="{BB962C8B-B14F-4D97-AF65-F5344CB8AC3E}">
        <p14:creationId xmlns:p14="http://schemas.microsoft.com/office/powerpoint/2010/main" val="248911479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2708" y="4406901"/>
            <a:ext cx="10359152"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962708" y="2906713"/>
            <a:ext cx="10359152"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5375067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1 Column Slide">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481484" y="1440000"/>
            <a:ext cx="11154300" cy="4680000"/>
          </a:xfrm>
        </p:spPr>
        <p:txBody>
          <a:bodyPr/>
          <a:lstStyle>
            <a:lvl1pPr>
              <a:defRPr sz="2400"/>
            </a:lvl1pPr>
            <a:lvl2pPr>
              <a:defRPr sz="2000"/>
            </a:lvl2pPr>
            <a:lvl3pPr>
              <a:defRPr sz="2000"/>
            </a:lvl3pPr>
            <a:lvl4pPr>
              <a:defRPr sz="2000"/>
            </a:lvl4pPr>
            <a:lvl5pPr>
              <a:defRPr sz="2000"/>
            </a:lvl5pPr>
          </a:lstStyle>
          <a:p>
            <a:pPr lvl="0" eaLnBrk="1" latinLnBrk="0" hangingPunct="1"/>
            <a:r>
              <a:rPr lang="en-GB" dirty="0" smtClean="0"/>
              <a:t>Click to edit text</a:t>
            </a:r>
          </a:p>
          <a:p>
            <a:pPr lvl="1" eaLnBrk="1" latinLnBrk="0" hangingPunct="1"/>
            <a:r>
              <a:rPr lang="en-GB" dirty="0" smtClean="0"/>
              <a:t>Second level</a:t>
            </a:r>
          </a:p>
          <a:p>
            <a:pPr lvl="2" eaLnBrk="1" latinLnBrk="0" hangingPunct="1"/>
            <a:r>
              <a:rPr lang="en-GB" dirty="0" smtClean="0"/>
              <a:t>Third level</a:t>
            </a:r>
          </a:p>
          <a:p>
            <a:pPr lvl="3" eaLnBrk="1" latinLnBrk="0" hangingPunct="1"/>
            <a:r>
              <a:rPr lang="en-GB" dirty="0" smtClean="0"/>
              <a:t>Fourth level</a:t>
            </a:r>
          </a:p>
          <a:p>
            <a:pPr lvl="4" eaLnBrk="1" latinLnBrk="0" hangingPunct="1"/>
            <a:r>
              <a:rPr lang="en-GB" dirty="0" smtClean="0"/>
              <a:t>Fifth level</a:t>
            </a:r>
            <a:endParaRPr kumimoji="0" lang="en-US" dirty="0"/>
          </a:p>
        </p:txBody>
      </p:sp>
      <p:sp>
        <p:nvSpPr>
          <p:cNvPr id="9" name="Title 8"/>
          <p:cNvSpPr>
            <a:spLocks noGrp="1"/>
          </p:cNvSpPr>
          <p:nvPr>
            <p:ph type="title" hasCustomPrompt="1"/>
          </p:nvPr>
        </p:nvSpPr>
        <p:spPr/>
        <p:txBody>
          <a:bodyPr/>
          <a:lstStyle/>
          <a:p>
            <a:r>
              <a:rPr lang="en-GB" dirty="0" smtClean="0"/>
              <a:t>Click to Edit Title</a:t>
            </a:r>
            <a:endParaRPr lang="en-US" dirty="0"/>
          </a:p>
        </p:txBody>
      </p:sp>
      <p:sp>
        <p:nvSpPr>
          <p:cNvPr id="14" name="TextBox 13"/>
          <p:cNvSpPr txBox="1"/>
          <p:nvPr/>
        </p:nvSpPr>
        <p:spPr>
          <a:xfrm>
            <a:off x="302339" y="1197429"/>
            <a:ext cx="914281" cy="914400"/>
          </a:xfrm>
          <a:prstGeom prst="rect">
            <a:avLst/>
          </a:prstGeom>
        </p:spPr>
        <p:txBody>
          <a:bodyPr vert="horz" wrap="none" lIns="0" tIns="0" rIns="0" bIns="0" rtlCol="0" anchor="t">
            <a:normAutofit/>
          </a:bodyPr>
          <a:lstStyle/>
          <a:p>
            <a:endParaRPr lang="en-US" dirty="0" smtClean="0"/>
          </a:p>
        </p:txBody>
      </p:sp>
    </p:spTree>
    <p:extLst>
      <p:ext uri="{BB962C8B-B14F-4D97-AF65-F5344CB8AC3E}">
        <p14:creationId xmlns:p14="http://schemas.microsoft.com/office/powerpoint/2010/main" val="1779627897"/>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2 Column Slide">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kumimoji="0" lang="en-GB" dirty="0" smtClean="0"/>
              <a:t>Click to Edit Title</a:t>
            </a:r>
            <a:endParaRPr kumimoji="0" lang="en-US" dirty="0"/>
          </a:p>
        </p:txBody>
      </p:sp>
      <p:sp>
        <p:nvSpPr>
          <p:cNvPr id="3" name="Content Placeholder 2"/>
          <p:cNvSpPr>
            <a:spLocks noGrp="1"/>
          </p:cNvSpPr>
          <p:nvPr>
            <p:ph sz="half" idx="1" hasCustomPrompt="1"/>
          </p:nvPr>
        </p:nvSpPr>
        <p:spPr>
          <a:xfrm>
            <a:off x="479814" y="1440000"/>
            <a:ext cx="5273651" cy="4680000"/>
          </a:xfrm>
        </p:spPr>
        <p:txBody>
          <a:bodyPr/>
          <a:lstStyle>
            <a:lvl1pPr>
              <a:defRPr sz="2400"/>
            </a:lvl1pPr>
            <a:lvl2pPr>
              <a:defRPr sz="2000"/>
            </a:lvl2pPr>
            <a:lvl3pPr>
              <a:defRPr sz="2000"/>
            </a:lvl3pPr>
            <a:lvl4pPr>
              <a:defRPr sz="2000"/>
            </a:lvl4pPr>
            <a:lvl5pPr>
              <a:defRPr sz="2000"/>
            </a:lvl5pPr>
          </a:lstStyle>
          <a:p>
            <a:pPr lvl="0" eaLnBrk="1" latinLnBrk="0" hangingPunct="1"/>
            <a:r>
              <a:rPr lang="en-GB" dirty="0" smtClean="0"/>
              <a:t>Click to edit text</a:t>
            </a:r>
          </a:p>
          <a:p>
            <a:pPr lvl="1" eaLnBrk="1" latinLnBrk="0" hangingPunct="1"/>
            <a:r>
              <a:rPr lang="en-GB" dirty="0" smtClean="0"/>
              <a:t>Second level</a:t>
            </a:r>
          </a:p>
          <a:p>
            <a:pPr lvl="2" eaLnBrk="1" latinLnBrk="0" hangingPunct="1"/>
            <a:r>
              <a:rPr lang="en-GB" dirty="0" smtClean="0"/>
              <a:t>Third level</a:t>
            </a:r>
          </a:p>
          <a:p>
            <a:pPr lvl="3" eaLnBrk="1" latinLnBrk="0" hangingPunct="1"/>
            <a:r>
              <a:rPr lang="en-GB" dirty="0" smtClean="0"/>
              <a:t>Fourth level</a:t>
            </a:r>
          </a:p>
          <a:p>
            <a:pPr lvl="4" eaLnBrk="1" latinLnBrk="0" hangingPunct="1"/>
            <a:r>
              <a:rPr lang="en-GB" dirty="0" smtClean="0"/>
              <a:t>Fifth level</a:t>
            </a:r>
            <a:endParaRPr kumimoji="0" lang="en-US" dirty="0"/>
          </a:p>
        </p:txBody>
      </p:sp>
      <p:sp>
        <p:nvSpPr>
          <p:cNvPr id="4" name="Content Placeholder 3"/>
          <p:cNvSpPr>
            <a:spLocks noGrp="1"/>
          </p:cNvSpPr>
          <p:nvPr>
            <p:ph sz="half" idx="2" hasCustomPrompt="1"/>
          </p:nvPr>
        </p:nvSpPr>
        <p:spPr>
          <a:xfrm>
            <a:off x="6075408" y="1440000"/>
            <a:ext cx="5560378" cy="4680000"/>
          </a:xfrm>
        </p:spPr>
        <p:txBody>
          <a:bodyPr/>
          <a:lstStyle>
            <a:lvl1pPr>
              <a:defRPr sz="2400"/>
            </a:lvl1pPr>
            <a:lvl2pPr>
              <a:defRPr sz="2000"/>
            </a:lvl2pPr>
            <a:lvl3pPr>
              <a:defRPr sz="2000"/>
            </a:lvl3pPr>
            <a:lvl4pPr>
              <a:defRPr sz="2000"/>
            </a:lvl4pPr>
            <a:lvl5pPr>
              <a:defRPr sz="2000"/>
            </a:lvl5pPr>
          </a:lstStyle>
          <a:p>
            <a:pPr lvl="0" eaLnBrk="1" latinLnBrk="0" hangingPunct="1"/>
            <a:r>
              <a:rPr lang="en-GB" dirty="0" smtClean="0"/>
              <a:t>Click to edit text</a:t>
            </a:r>
          </a:p>
          <a:p>
            <a:pPr lvl="1" eaLnBrk="1" latinLnBrk="0" hangingPunct="1"/>
            <a:r>
              <a:rPr lang="en-GB" dirty="0" smtClean="0"/>
              <a:t>Second level</a:t>
            </a:r>
          </a:p>
          <a:p>
            <a:pPr lvl="2" eaLnBrk="1" latinLnBrk="0" hangingPunct="1"/>
            <a:r>
              <a:rPr lang="en-GB" dirty="0" smtClean="0"/>
              <a:t>Third level</a:t>
            </a:r>
          </a:p>
          <a:p>
            <a:pPr lvl="3" eaLnBrk="1" latinLnBrk="0" hangingPunct="1"/>
            <a:r>
              <a:rPr lang="en-GB" dirty="0" smtClean="0"/>
              <a:t>Fourth level</a:t>
            </a:r>
          </a:p>
          <a:p>
            <a:pPr lvl="4" eaLnBrk="1" latinLnBrk="0" hangingPunct="1"/>
            <a:r>
              <a:rPr lang="en-GB" dirty="0" smtClean="0"/>
              <a:t>Fifth level</a:t>
            </a:r>
            <a:endParaRPr kumimoji="0" lang="en-US" dirty="0"/>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2 Column Subtitle">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481484" y="1440000"/>
            <a:ext cx="5273651" cy="4680000"/>
          </a:xfrm>
        </p:spPr>
        <p:txBody>
          <a:bodyPr/>
          <a:lstStyle>
            <a:lvl1pPr>
              <a:defRPr sz="2400"/>
            </a:lvl1pPr>
            <a:lvl2pPr>
              <a:defRPr sz="2000"/>
            </a:lvl2pPr>
            <a:lvl3pPr>
              <a:defRPr sz="2000"/>
            </a:lvl3pPr>
            <a:lvl4pPr>
              <a:defRPr sz="2000"/>
            </a:lvl4pPr>
            <a:lvl5pPr>
              <a:defRPr sz="2000"/>
            </a:lvl5pPr>
          </a:lstStyle>
          <a:p>
            <a:pPr lvl="0" eaLnBrk="1" latinLnBrk="0" hangingPunct="1"/>
            <a:r>
              <a:rPr lang="en-GB" dirty="0" smtClean="0"/>
              <a:t>Click to edit text</a:t>
            </a:r>
          </a:p>
          <a:p>
            <a:pPr lvl="1" eaLnBrk="1" latinLnBrk="0" hangingPunct="1"/>
            <a:r>
              <a:rPr lang="en-GB" dirty="0" smtClean="0"/>
              <a:t>Second level</a:t>
            </a:r>
          </a:p>
          <a:p>
            <a:pPr lvl="2" eaLnBrk="1" latinLnBrk="0" hangingPunct="1"/>
            <a:r>
              <a:rPr lang="en-GB" dirty="0" smtClean="0"/>
              <a:t>Third level</a:t>
            </a:r>
          </a:p>
          <a:p>
            <a:pPr lvl="3" eaLnBrk="1" latinLnBrk="0" hangingPunct="1"/>
            <a:r>
              <a:rPr lang="en-GB" dirty="0" smtClean="0"/>
              <a:t>Fourth level</a:t>
            </a:r>
          </a:p>
          <a:p>
            <a:pPr lvl="4" eaLnBrk="1" latinLnBrk="0" hangingPunct="1"/>
            <a:r>
              <a:rPr lang="en-GB" dirty="0" smtClean="0"/>
              <a:t>Fifth level</a:t>
            </a:r>
            <a:endParaRPr kumimoji="0" lang="en-US" dirty="0"/>
          </a:p>
        </p:txBody>
      </p:sp>
      <p:sp>
        <p:nvSpPr>
          <p:cNvPr id="4" name="Content Placeholder 3"/>
          <p:cNvSpPr>
            <a:spLocks noGrp="1"/>
          </p:cNvSpPr>
          <p:nvPr>
            <p:ph sz="half" idx="2" hasCustomPrompt="1"/>
          </p:nvPr>
        </p:nvSpPr>
        <p:spPr>
          <a:xfrm>
            <a:off x="6075408" y="1440000"/>
            <a:ext cx="5560378" cy="4680000"/>
          </a:xfrm>
        </p:spPr>
        <p:txBody>
          <a:bodyPr/>
          <a:lstStyle>
            <a:lvl1pPr>
              <a:defRPr sz="2400"/>
            </a:lvl1pPr>
            <a:lvl2pPr>
              <a:defRPr sz="2000"/>
            </a:lvl2pPr>
            <a:lvl3pPr>
              <a:defRPr sz="2000"/>
            </a:lvl3pPr>
            <a:lvl4pPr>
              <a:defRPr sz="2000"/>
            </a:lvl4pPr>
            <a:lvl5pPr>
              <a:defRPr sz="2000"/>
            </a:lvl5pPr>
          </a:lstStyle>
          <a:p>
            <a:pPr lvl="0" eaLnBrk="1" latinLnBrk="0" hangingPunct="1"/>
            <a:r>
              <a:rPr lang="en-GB" dirty="0" smtClean="0"/>
              <a:t>Click to edit text</a:t>
            </a:r>
          </a:p>
          <a:p>
            <a:pPr lvl="1" eaLnBrk="1" latinLnBrk="0" hangingPunct="1"/>
            <a:r>
              <a:rPr lang="en-GB" dirty="0" smtClean="0"/>
              <a:t>Second level</a:t>
            </a:r>
          </a:p>
          <a:p>
            <a:pPr lvl="2" eaLnBrk="1" latinLnBrk="0" hangingPunct="1"/>
            <a:r>
              <a:rPr lang="en-GB" dirty="0" smtClean="0"/>
              <a:t>Third level</a:t>
            </a:r>
          </a:p>
          <a:p>
            <a:pPr lvl="3" eaLnBrk="1" latinLnBrk="0" hangingPunct="1"/>
            <a:r>
              <a:rPr lang="en-GB" dirty="0" smtClean="0"/>
              <a:t>Fourth level</a:t>
            </a:r>
          </a:p>
          <a:p>
            <a:pPr lvl="4" eaLnBrk="1" latinLnBrk="0" hangingPunct="1"/>
            <a:r>
              <a:rPr lang="en-GB" dirty="0" smtClean="0"/>
              <a:t>Fifth level</a:t>
            </a:r>
            <a:endParaRPr kumimoji="0" lang="en-US" dirty="0"/>
          </a:p>
        </p:txBody>
      </p:sp>
      <p:sp>
        <p:nvSpPr>
          <p:cNvPr id="9" name="Title 8"/>
          <p:cNvSpPr>
            <a:spLocks noGrp="1"/>
          </p:cNvSpPr>
          <p:nvPr>
            <p:ph type="title" hasCustomPrompt="1"/>
          </p:nvPr>
        </p:nvSpPr>
        <p:spPr/>
        <p:txBody>
          <a:bodyPr/>
          <a:lstStyle/>
          <a:p>
            <a:r>
              <a:rPr lang="en-GB" dirty="0" smtClean="0"/>
              <a:t>Click to Edit Title</a:t>
            </a:r>
            <a:endParaRPr lang="en-US" dirty="0"/>
          </a:p>
        </p:txBody>
      </p:sp>
      <p:sp>
        <p:nvSpPr>
          <p:cNvPr id="13" name="Text Placeholder 12"/>
          <p:cNvSpPr>
            <a:spLocks noGrp="1"/>
          </p:cNvSpPr>
          <p:nvPr>
            <p:ph type="body" sz="quarter" idx="10" hasCustomPrompt="1"/>
          </p:nvPr>
        </p:nvSpPr>
        <p:spPr>
          <a:xfrm>
            <a:off x="498544" y="920442"/>
            <a:ext cx="11158547" cy="396000"/>
          </a:xfrm>
        </p:spPr>
        <p:txBody>
          <a:bodyPr/>
          <a:lstStyle>
            <a:lvl1pPr marL="0" indent="0">
              <a:buNone/>
              <a:defRPr sz="2400">
                <a:solidFill>
                  <a:schemeClr val="accent5"/>
                </a:solidFill>
              </a:defRPr>
            </a:lvl1pPr>
          </a:lstStyle>
          <a:p>
            <a:pPr lvl="0"/>
            <a:r>
              <a:rPr lang="en-GB" dirty="0" smtClean="0"/>
              <a:t>Click to edit subtitle</a:t>
            </a:r>
            <a:endParaRPr lang="en-US" dirty="0"/>
          </a:p>
        </p:txBody>
      </p:sp>
      <p:sp>
        <p:nvSpPr>
          <p:cNvPr id="14" name="TextBox 13"/>
          <p:cNvSpPr txBox="1"/>
          <p:nvPr/>
        </p:nvSpPr>
        <p:spPr>
          <a:xfrm>
            <a:off x="302339" y="1197429"/>
            <a:ext cx="914281" cy="914400"/>
          </a:xfrm>
          <a:prstGeom prst="rect">
            <a:avLst/>
          </a:prstGeom>
        </p:spPr>
        <p:txBody>
          <a:bodyPr vert="horz" wrap="none" lIns="0" tIns="0" rIns="0" bIns="0" rtlCol="0" anchor="t">
            <a:normAutofit/>
          </a:bodyPr>
          <a:lstStyle/>
          <a:p>
            <a:endParaRPr lang="en-US" dirty="0" smtClean="0"/>
          </a:p>
        </p:txBody>
      </p:sp>
    </p:spTree>
    <p:extLst>
      <p:ext uri="{BB962C8B-B14F-4D97-AF65-F5344CB8AC3E}">
        <p14:creationId xmlns:p14="http://schemas.microsoft.com/office/powerpoint/2010/main" val="1997453434"/>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1 Column Subtitle">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481484" y="1440000"/>
            <a:ext cx="11154300" cy="4680000"/>
          </a:xfrm>
        </p:spPr>
        <p:txBody>
          <a:bodyPr/>
          <a:lstStyle>
            <a:lvl1pPr>
              <a:defRPr sz="2400"/>
            </a:lvl1pPr>
            <a:lvl2pPr>
              <a:defRPr sz="2000"/>
            </a:lvl2pPr>
            <a:lvl3pPr>
              <a:defRPr sz="2000"/>
            </a:lvl3pPr>
            <a:lvl4pPr>
              <a:defRPr sz="2000"/>
            </a:lvl4pPr>
            <a:lvl5pPr>
              <a:defRPr sz="2000"/>
            </a:lvl5pPr>
          </a:lstStyle>
          <a:p>
            <a:pPr lvl="0" eaLnBrk="1" latinLnBrk="0" hangingPunct="1"/>
            <a:r>
              <a:rPr lang="en-GB" dirty="0" smtClean="0"/>
              <a:t>Click to edit text</a:t>
            </a:r>
          </a:p>
          <a:p>
            <a:pPr lvl="1" eaLnBrk="1" latinLnBrk="0" hangingPunct="1"/>
            <a:r>
              <a:rPr lang="en-GB" dirty="0" smtClean="0"/>
              <a:t>Second level</a:t>
            </a:r>
          </a:p>
          <a:p>
            <a:pPr lvl="2" eaLnBrk="1" latinLnBrk="0" hangingPunct="1"/>
            <a:r>
              <a:rPr lang="en-GB" dirty="0" smtClean="0"/>
              <a:t>Third level</a:t>
            </a:r>
          </a:p>
          <a:p>
            <a:pPr lvl="3" eaLnBrk="1" latinLnBrk="0" hangingPunct="1"/>
            <a:r>
              <a:rPr lang="en-GB" dirty="0" smtClean="0"/>
              <a:t>Fourth level</a:t>
            </a:r>
          </a:p>
          <a:p>
            <a:pPr lvl="4" eaLnBrk="1" latinLnBrk="0" hangingPunct="1"/>
            <a:r>
              <a:rPr lang="en-GB" dirty="0" smtClean="0"/>
              <a:t>Fifth level</a:t>
            </a:r>
            <a:endParaRPr kumimoji="0" lang="en-US" dirty="0"/>
          </a:p>
        </p:txBody>
      </p:sp>
      <p:sp>
        <p:nvSpPr>
          <p:cNvPr id="9" name="Title 8"/>
          <p:cNvSpPr>
            <a:spLocks noGrp="1"/>
          </p:cNvSpPr>
          <p:nvPr>
            <p:ph type="title" hasCustomPrompt="1"/>
          </p:nvPr>
        </p:nvSpPr>
        <p:spPr/>
        <p:txBody>
          <a:bodyPr/>
          <a:lstStyle/>
          <a:p>
            <a:r>
              <a:rPr lang="en-GB" dirty="0" smtClean="0"/>
              <a:t>Click to Edit Title</a:t>
            </a:r>
            <a:endParaRPr lang="en-US" dirty="0"/>
          </a:p>
        </p:txBody>
      </p:sp>
      <p:sp>
        <p:nvSpPr>
          <p:cNvPr id="13" name="Text Placeholder 12"/>
          <p:cNvSpPr>
            <a:spLocks noGrp="1"/>
          </p:cNvSpPr>
          <p:nvPr>
            <p:ph type="body" sz="quarter" idx="10" hasCustomPrompt="1"/>
          </p:nvPr>
        </p:nvSpPr>
        <p:spPr>
          <a:xfrm>
            <a:off x="498544" y="920442"/>
            <a:ext cx="11158547" cy="396000"/>
          </a:xfrm>
        </p:spPr>
        <p:txBody>
          <a:bodyPr/>
          <a:lstStyle>
            <a:lvl1pPr marL="0" indent="0">
              <a:buNone/>
              <a:defRPr sz="2400">
                <a:solidFill>
                  <a:schemeClr val="accent5"/>
                </a:solidFill>
              </a:defRPr>
            </a:lvl1pPr>
          </a:lstStyle>
          <a:p>
            <a:pPr lvl="0"/>
            <a:r>
              <a:rPr lang="en-GB" dirty="0" smtClean="0"/>
              <a:t>Click to edit subtitle</a:t>
            </a:r>
            <a:endParaRPr lang="en-US" dirty="0"/>
          </a:p>
        </p:txBody>
      </p:sp>
      <p:sp>
        <p:nvSpPr>
          <p:cNvPr id="14" name="TextBox 13"/>
          <p:cNvSpPr txBox="1"/>
          <p:nvPr/>
        </p:nvSpPr>
        <p:spPr>
          <a:xfrm>
            <a:off x="302339" y="1197429"/>
            <a:ext cx="914281" cy="914400"/>
          </a:xfrm>
          <a:prstGeom prst="rect">
            <a:avLst/>
          </a:prstGeom>
        </p:spPr>
        <p:txBody>
          <a:bodyPr vert="horz" wrap="none" lIns="0" tIns="0" rIns="0" bIns="0" rtlCol="0" anchor="t">
            <a:normAutofit/>
          </a:bodyPr>
          <a:lstStyle/>
          <a:p>
            <a:endParaRPr lang="en-US" dirty="0" smtClean="0"/>
          </a:p>
        </p:txBody>
      </p:sp>
    </p:spTree>
    <p:extLst>
      <p:ext uri="{BB962C8B-B14F-4D97-AF65-F5344CB8AC3E}">
        <p14:creationId xmlns:p14="http://schemas.microsoft.com/office/powerpoint/2010/main" val="678807110"/>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Clearence check 1 col">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kumimoji="0" lang="en-GB" dirty="0" smtClean="0"/>
              <a:t>Click to Edit Title</a:t>
            </a:r>
            <a:endParaRPr kumimoji="0" lang="en-US" dirty="0"/>
          </a:p>
        </p:txBody>
      </p:sp>
      <p:sp>
        <p:nvSpPr>
          <p:cNvPr id="3" name="Content Placeholder 2"/>
          <p:cNvSpPr>
            <a:spLocks noGrp="1"/>
          </p:cNvSpPr>
          <p:nvPr>
            <p:ph sz="half" idx="1" hasCustomPrompt="1"/>
          </p:nvPr>
        </p:nvSpPr>
        <p:spPr>
          <a:xfrm>
            <a:off x="479813" y="1440000"/>
            <a:ext cx="11155973" cy="4680000"/>
          </a:xfrm>
        </p:spPr>
        <p:txBody>
          <a:bodyPr/>
          <a:lstStyle>
            <a:lvl1pPr>
              <a:defRPr sz="2400"/>
            </a:lvl1pPr>
            <a:lvl2pPr>
              <a:defRPr sz="2000"/>
            </a:lvl2pPr>
            <a:lvl3pPr>
              <a:defRPr sz="2000"/>
            </a:lvl3pPr>
            <a:lvl4pPr>
              <a:defRPr sz="2000"/>
            </a:lvl4pPr>
            <a:lvl5pPr>
              <a:defRPr sz="2000"/>
            </a:lvl5pPr>
          </a:lstStyle>
          <a:p>
            <a:pPr lvl="0" eaLnBrk="1" latinLnBrk="0" hangingPunct="1"/>
            <a:r>
              <a:rPr lang="en-GB" dirty="0" smtClean="0"/>
              <a:t>Click to edit text</a:t>
            </a:r>
          </a:p>
          <a:p>
            <a:pPr lvl="1" eaLnBrk="1" latinLnBrk="0" hangingPunct="1"/>
            <a:r>
              <a:rPr lang="en-GB" dirty="0" smtClean="0"/>
              <a:t>Second level</a:t>
            </a:r>
          </a:p>
          <a:p>
            <a:pPr lvl="2" eaLnBrk="1" latinLnBrk="0" hangingPunct="1"/>
            <a:r>
              <a:rPr lang="en-GB" dirty="0" smtClean="0"/>
              <a:t>Third level</a:t>
            </a:r>
          </a:p>
          <a:p>
            <a:pPr lvl="3" eaLnBrk="1" latinLnBrk="0" hangingPunct="1"/>
            <a:r>
              <a:rPr lang="en-GB" dirty="0" smtClean="0"/>
              <a:t>Fourth level</a:t>
            </a:r>
          </a:p>
          <a:p>
            <a:pPr lvl="4" eaLnBrk="1" latinLnBrk="0" hangingPunct="1"/>
            <a:r>
              <a:rPr lang="en-GB" dirty="0" smtClean="0"/>
              <a:t>Fifth level</a:t>
            </a:r>
            <a:endParaRPr kumimoji="0" lang="en-US" dirty="0"/>
          </a:p>
        </p:txBody>
      </p:sp>
      <p:sp>
        <p:nvSpPr>
          <p:cNvPr id="7" name="Rectangle 6"/>
          <p:cNvSpPr/>
          <p:nvPr/>
        </p:nvSpPr>
        <p:spPr bwMode="auto">
          <a:xfrm>
            <a:off x="0" y="1524002"/>
            <a:ext cx="12187238" cy="4581407"/>
          </a:xfrm>
          <a:prstGeom prst="rect">
            <a:avLst/>
          </a:prstGeom>
          <a:noFill/>
          <a:ln w="19050" cap="flat" cmpd="sng" algn="ctr">
            <a:solidFill>
              <a:schemeClr val="bg1">
                <a:lumMod val="75000"/>
              </a:schemeClr>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400" b="1" i="0" u="none" strike="noStrike" cap="none" normalizeH="0" baseline="0" smtClean="0">
              <a:ln>
                <a:noFill/>
              </a:ln>
              <a:solidFill>
                <a:srgbClr val="000000"/>
              </a:solidFill>
              <a:effectLst/>
              <a:latin typeface="Arial" charset="0"/>
              <a:ea typeface="MS PGothic" pitchFamily="34" charset="-128"/>
            </a:endParaRPr>
          </a:p>
        </p:txBody>
      </p:sp>
      <p:sp>
        <p:nvSpPr>
          <p:cNvPr id="8" name="Rectangle 7"/>
          <p:cNvSpPr/>
          <p:nvPr/>
        </p:nvSpPr>
        <p:spPr bwMode="auto">
          <a:xfrm>
            <a:off x="3987766" y="1023286"/>
            <a:ext cx="4082117" cy="493062"/>
          </a:xfrm>
          <a:prstGeom prst="rect">
            <a:avLst/>
          </a:prstGeom>
          <a:solidFill>
            <a:schemeClr val="bg1">
              <a:lumMod val="75000"/>
            </a:schemeClr>
          </a:solidFill>
          <a:ln w="1905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dirty="0" smtClean="0">
                <a:ln>
                  <a:noFill/>
                </a:ln>
                <a:solidFill>
                  <a:srgbClr val="FFFFFF"/>
                </a:solidFill>
                <a:effectLst/>
                <a:latin typeface="Arial" charset="0"/>
                <a:ea typeface="MS PGothic" pitchFamily="34" charset="-128"/>
              </a:rPr>
              <a:t>Approximate</a:t>
            </a:r>
            <a:r>
              <a:rPr kumimoji="0" lang="en-US" sz="1000" b="1" i="0" u="none" strike="noStrike" cap="none" normalizeH="0" dirty="0" smtClean="0">
                <a:ln>
                  <a:noFill/>
                </a:ln>
                <a:solidFill>
                  <a:srgbClr val="FFFFFF"/>
                </a:solidFill>
                <a:effectLst/>
                <a:latin typeface="Arial" charset="0"/>
                <a:ea typeface="MS PGothic" pitchFamily="34" charset="-128"/>
              </a:rPr>
              <a:t> clearance</a:t>
            </a:r>
            <a:endParaRPr kumimoji="0" lang="en-US" sz="1000" b="1" i="0" u="none" strike="noStrike" cap="none" normalizeH="0" baseline="0" dirty="0" smtClean="0">
              <a:ln>
                <a:noFill/>
              </a:ln>
              <a:solidFill>
                <a:srgbClr val="FFFFFF"/>
              </a:solidFill>
              <a:effectLst/>
              <a:latin typeface="Arial" charset="0"/>
              <a:ea typeface="MS PGothic" pitchFamily="34" charset="-128"/>
            </a:endParaRPr>
          </a:p>
        </p:txBody>
      </p:sp>
      <p:sp>
        <p:nvSpPr>
          <p:cNvPr id="9" name="Rectangle 8"/>
          <p:cNvSpPr/>
          <p:nvPr/>
        </p:nvSpPr>
        <p:spPr bwMode="auto">
          <a:xfrm>
            <a:off x="3987766" y="6105409"/>
            <a:ext cx="4082117" cy="752593"/>
          </a:xfrm>
          <a:prstGeom prst="rect">
            <a:avLst/>
          </a:prstGeom>
          <a:solidFill>
            <a:schemeClr val="bg1">
              <a:lumMod val="75000"/>
            </a:schemeClr>
          </a:solidFill>
          <a:ln w="1905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defTabSz="914400" fontAlgn="base">
              <a:spcBef>
                <a:spcPct val="0"/>
              </a:spcBef>
              <a:spcAft>
                <a:spcPct val="0"/>
              </a:spcAft>
            </a:pPr>
            <a:r>
              <a:rPr lang="en-US" sz="1000" b="1" dirty="0" smtClean="0">
                <a:solidFill>
                  <a:srgbClr val="FFFFFF"/>
                </a:solidFill>
                <a:latin typeface="Arial" charset="0"/>
                <a:ea typeface="MS PGothic" pitchFamily="34" charset="-128"/>
              </a:rPr>
              <a:t>Approximate clearance</a:t>
            </a:r>
          </a:p>
        </p:txBody>
      </p:sp>
      <p:sp>
        <p:nvSpPr>
          <p:cNvPr id="11" name="Rectangle 10"/>
          <p:cNvSpPr/>
          <p:nvPr/>
        </p:nvSpPr>
        <p:spPr bwMode="auto">
          <a:xfrm>
            <a:off x="3987766" y="835138"/>
            <a:ext cx="4082117" cy="493062"/>
          </a:xfrm>
          <a:prstGeom prst="rect">
            <a:avLst/>
          </a:prstGeom>
          <a:solidFill>
            <a:schemeClr val="bg1">
              <a:lumMod val="75000"/>
            </a:schemeClr>
          </a:solidFill>
          <a:ln w="1905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dirty="0" smtClean="0">
                <a:ln>
                  <a:noFill/>
                </a:ln>
                <a:solidFill>
                  <a:srgbClr val="FFFFFF"/>
                </a:solidFill>
                <a:effectLst/>
                <a:latin typeface="Arial" charset="0"/>
                <a:ea typeface="MS PGothic" pitchFamily="34" charset="-128"/>
              </a:rPr>
              <a:t>Approximate</a:t>
            </a:r>
            <a:r>
              <a:rPr kumimoji="0" lang="en-US" sz="1000" b="1" i="0" u="none" strike="noStrike" cap="none" normalizeH="0" dirty="0" smtClean="0">
                <a:ln>
                  <a:noFill/>
                </a:ln>
                <a:solidFill>
                  <a:srgbClr val="FFFFFF"/>
                </a:solidFill>
                <a:effectLst/>
                <a:latin typeface="Arial" charset="0"/>
                <a:ea typeface="MS PGothic" pitchFamily="34" charset="-128"/>
              </a:rPr>
              <a:t> clearance</a:t>
            </a:r>
            <a:endParaRPr kumimoji="0" lang="en-US" sz="1000" b="1" i="0" u="none" strike="noStrike" cap="none" normalizeH="0" baseline="0" dirty="0" smtClean="0">
              <a:ln>
                <a:noFill/>
              </a:ln>
              <a:solidFill>
                <a:srgbClr val="FFFFFF"/>
              </a:solidFill>
              <a:effectLst/>
              <a:latin typeface="Arial" charset="0"/>
              <a:ea typeface="MS PGothic" pitchFamily="34" charset="-128"/>
            </a:endParaRPr>
          </a:p>
        </p:txBody>
      </p:sp>
      <p:sp>
        <p:nvSpPr>
          <p:cNvPr id="12" name="Rectangle 11"/>
          <p:cNvSpPr/>
          <p:nvPr/>
        </p:nvSpPr>
        <p:spPr bwMode="auto">
          <a:xfrm>
            <a:off x="3987766" y="6153729"/>
            <a:ext cx="4082117" cy="704273"/>
          </a:xfrm>
          <a:prstGeom prst="rect">
            <a:avLst/>
          </a:prstGeom>
          <a:solidFill>
            <a:schemeClr val="bg1">
              <a:lumMod val="75000"/>
            </a:schemeClr>
          </a:solidFill>
          <a:ln w="1905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defTabSz="914400" fontAlgn="base">
              <a:spcBef>
                <a:spcPct val="0"/>
              </a:spcBef>
              <a:spcAft>
                <a:spcPct val="0"/>
              </a:spcAft>
            </a:pPr>
            <a:r>
              <a:rPr lang="en-US" sz="1000" b="1" dirty="0" smtClean="0">
                <a:solidFill>
                  <a:srgbClr val="FFFFFF"/>
                </a:solidFill>
                <a:latin typeface="Arial" charset="0"/>
                <a:ea typeface="MS PGothic" pitchFamily="34" charset="-128"/>
              </a:rPr>
              <a:t>Approximate clearance</a:t>
            </a:r>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cSld name="Clearence check 2 col">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kumimoji="0" lang="en-GB" dirty="0" smtClean="0"/>
              <a:t>Click to Edit Title</a:t>
            </a:r>
            <a:endParaRPr kumimoji="0" lang="en-US" dirty="0"/>
          </a:p>
        </p:txBody>
      </p:sp>
      <p:sp>
        <p:nvSpPr>
          <p:cNvPr id="5" name="Rectangle 4"/>
          <p:cNvSpPr/>
          <p:nvPr/>
        </p:nvSpPr>
        <p:spPr bwMode="auto">
          <a:xfrm>
            <a:off x="0" y="1524002"/>
            <a:ext cx="12187238" cy="4581407"/>
          </a:xfrm>
          <a:prstGeom prst="rect">
            <a:avLst/>
          </a:prstGeom>
          <a:noFill/>
          <a:ln w="19050" cap="flat" cmpd="sng" algn="ctr">
            <a:solidFill>
              <a:schemeClr val="bg1">
                <a:lumMod val="75000"/>
              </a:schemeClr>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400" b="1" i="0" u="none" strike="noStrike" cap="none" normalizeH="0" baseline="0" smtClean="0">
              <a:ln>
                <a:noFill/>
              </a:ln>
              <a:solidFill>
                <a:srgbClr val="000000"/>
              </a:solidFill>
              <a:effectLst/>
              <a:latin typeface="Arial" charset="0"/>
              <a:ea typeface="MS PGothic" pitchFamily="34" charset="-128"/>
            </a:endParaRPr>
          </a:p>
        </p:txBody>
      </p:sp>
      <p:sp>
        <p:nvSpPr>
          <p:cNvPr id="6" name="Rectangle 5"/>
          <p:cNvSpPr/>
          <p:nvPr/>
        </p:nvSpPr>
        <p:spPr bwMode="auto">
          <a:xfrm>
            <a:off x="3987766" y="1023286"/>
            <a:ext cx="4082117" cy="493062"/>
          </a:xfrm>
          <a:prstGeom prst="rect">
            <a:avLst/>
          </a:prstGeom>
          <a:solidFill>
            <a:schemeClr val="bg1">
              <a:lumMod val="75000"/>
            </a:schemeClr>
          </a:solidFill>
          <a:ln w="1905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dirty="0" smtClean="0">
                <a:ln>
                  <a:noFill/>
                </a:ln>
                <a:solidFill>
                  <a:srgbClr val="FFFFFF"/>
                </a:solidFill>
                <a:effectLst/>
                <a:latin typeface="Arial" charset="0"/>
                <a:ea typeface="MS PGothic" pitchFamily="34" charset="-128"/>
              </a:rPr>
              <a:t>Approximate</a:t>
            </a:r>
            <a:r>
              <a:rPr kumimoji="0" lang="en-US" sz="1000" b="1" i="0" u="none" strike="noStrike" cap="none" normalizeH="0" dirty="0" smtClean="0">
                <a:ln>
                  <a:noFill/>
                </a:ln>
                <a:solidFill>
                  <a:srgbClr val="FFFFFF"/>
                </a:solidFill>
                <a:effectLst/>
                <a:latin typeface="Arial" charset="0"/>
                <a:ea typeface="MS PGothic" pitchFamily="34" charset="-128"/>
              </a:rPr>
              <a:t> clearance</a:t>
            </a:r>
            <a:endParaRPr kumimoji="0" lang="en-US" sz="1000" b="1" i="0" u="none" strike="noStrike" cap="none" normalizeH="0" baseline="0" dirty="0" smtClean="0">
              <a:ln>
                <a:noFill/>
              </a:ln>
              <a:solidFill>
                <a:srgbClr val="FFFFFF"/>
              </a:solidFill>
              <a:effectLst/>
              <a:latin typeface="Arial" charset="0"/>
              <a:ea typeface="MS PGothic" pitchFamily="34" charset="-128"/>
            </a:endParaRPr>
          </a:p>
        </p:txBody>
      </p:sp>
      <p:sp>
        <p:nvSpPr>
          <p:cNvPr id="7" name="Rectangle 6"/>
          <p:cNvSpPr/>
          <p:nvPr/>
        </p:nvSpPr>
        <p:spPr bwMode="auto">
          <a:xfrm>
            <a:off x="3987766" y="6105409"/>
            <a:ext cx="4082117" cy="752593"/>
          </a:xfrm>
          <a:prstGeom prst="rect">
            <a:avLst/>
          </a:prstGeom>
          <a:solidFill>
            <a:schemeClr val="bg1">
              <a:lumMod val="75000"/>
            </a:schemeClr>
          </a:solidFill>
          <a:ln w="1905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defTabSz="914400" fontAlgn="base">
              <a:spcBef>
                <a:spcPct val="0"/>
              </a:spcBef>
              <a:spcAft>
                <a:spcPct val="0"/>
              </a:spcAft>
            </a:pPr>
            <a:r>
              <a:rPr lang="en-US" sz="1000" b="1" dirty="0" smtClean="0">
                <a:solidFill>
                  <a:srgbClr val="FFFFFF"/>
                </a:solidFill>
                <a:latin typeface="Arial" charset="0"/>
                <a:ea typeface="MS PGothic" pitchFamily="34" charset="-128"/>
              </a:rPr>
              <a:t>Approximate clearance</a:t>
            </a:r>
          </a:p>
        </p:txBody>
      </p:sp>
      <p:cxnSp>
        <p:nvCxnSpPr>
          <p:cNvPr id="11" name="Straight Connector 10"/>
          <p:cNvCxnSpPr/>
          <p:nvPr/>
        </p:nvCxnSpPr>
        <p:spPr>
          <a:xfrm>
            <a:off x="6064930" y="1316550"/>
            <a:ext cx="0" cy="5091186"/>
          </a:xfrm>
          <a:prstGeom prst="line">
            <a:avLst/>
          </a:prstGeom>
          <a:ln w="12700">
            <a:solidFill>
              <a:schemeClr val="bg1">
                <a:lumMod val="75000"/>
              </a:schemeClr>
            </a:solidFill>
            <a:tailEnd type="none"/>
          </a:ln>
          <a:effectLst/>
        </p:spPr>
        <p:style>
          <a:lnRef idx="2">
            <a:schemeClr val="accent1"/>
          </a:lnRef>
          <a:fillRef idx="0">
            <a:schemeClr val="accent1"/>
          </a:fillRef>
          <a:effectRef idx="1">
            <a:schemeClr val="accent1"/>
          </a:effectRef>
          <a:fontRef idx="minor">
            <a:schemeClr val="tx1"/>
          </a:fontRef>
        </p:style>
      </p:cxnSp>
      <p:sp>
        <p:nvSpPr>
          <p:cNvPr id="12" name="Content Placeholder 2"/>
          <p:cNvSpPr>
            <a:spLocks noGrp="1"/>
          </p:cNvSpPr>
          <p:nvPr>
            <p:ph sz="half" idx="1" hasCustomPrompt="1"/>
          </p:nvPr>
        </p:nvSpPr>
        <p:spPr>
          <a:xfrm>
            <a:off x="479814" y="1440000"/>
            <a:ext cx="5273651" cy="4680000"/>
          </a:xfrm>
        </p:spPr>
        <p:txBody>
          <a:bodyPr/>
          <a:lstStyle>
            <a:lvl1pPr>
              <a:defRPr sz="2400"/>
            </a:lvl1pPr>
            <a:lvl2pPr>
              <a:defRPr sz="2000"/>
            </a:lvl2pPr>
            <a:lvl3pPr>
              <a:defRPr sz="2000"/>
            </a:lvl3pPr>
            <a:lvl4pPr>
              <a:defRPr sz="2000"/>
            </a:lvl4pPr>
            <a:lvl5pPr>
              <a:defRPr sz="2000"/>
            </a:lvl5pPr>
          </a:lstStyle>
          <a:p>
            <a:pPr lvl="0" eaLnBrk="1" latinLnBrk="0" hangingPunct="1"/>
            <a:r>
              <a:rPr lang="en-GB" dirty="0" smtClean="0"/>
              <a:t>Click to edit text</a:t>
            </a:r>
          </a:p>
          <a:p>
            <a:pPr lvl="1" eaLnBrk="1" latinLnBrk="0" hangingPunct="1"/>
            <a:r>
              <a:rPr lang="en-GB" dirty="0" smtClean="0"/>
              <a:t>Second level</a:t>
            </a:r>
          </a:p>
          <a:p>
            <a:pPr lvl="2" eaLnBrk="1" latinLnBrk="0" hangingPunct="1"/>
            <a:r>
              <a:rPr lang="en-GB" dirty="0" smtClean="0"/>
              <a:t>Third level</a:t>
            </a:r>
          </a:p>
          <a:p>
            <a:pPr lvl="3" eaLnBrk="1" latinLnBrk="0" hangingPunct="1"/>
            <a:r>
              <a:rPr lang="en-GB" dirty="0" smtClean="0"/>
              <a:t>Fourth level</a:t>
            </a:r>
          </a:p>
          <a:p>
            <a:pPr lvl="4" eaLnBrk="1" latinLnBrk="0" hangingPunct="1"/>
            <a:r>
              <a:rPr lang="en-GB" dirty="0" smtClean="0"/>
              <a:t>Fifth level</a:t>
            </a:r>
            <a:endParaRPr kumimoji="0" lang="en-US" dirty="0"/>
          </a:p>
        </p:txBody>
      </p:sp>
      <p:sp>
        <p:nvSpPr>
          <p:cNvPr id="13" name="Content Placeholder 3"/>
          <p:cNvSpPr>
            <a:spLocks noGrp="1"/>
          </p:cNvSpPr>
          <p:nvPr>
            <p:ph sz="half" idx="2" hasCustomPrompt="1"/>
          </p:nvPr>
        </p:nvSpPr>
        <p:spPr>
          <a:xfrm>
            <a:off x="6076009" y="1440000"/>
            <a:ext cx="5559776" cy="4680000"/>
          </a:xfrm>
        </p:spPr>
        <p:txBody>
          <a:bodyPr/>
          <a:lstStyle>
            <a:lvl1pPr>
              <a:defRPr sz="2400"/>
            </a:lvl1pPr>
            <a:lvl2pPr>
              <a:defRPr sz="2000"/>
            </a:lvl2pPr>
            <a:lvl3pPr>
              <a:defRPr sz="2000"/>
            </a:lvl3pPr>
            <a:lvl4pPr>
              <a:defRPr sz="2000"/>
            </a:lvl4pPr>
            <a:lvl5pPr>
              <a:defRPr sz="2000"/>
            </a:lvl5pPr>
          </a:lstStyle>
          <a:p>
            <a:pPr lvl="0" eaLnBrk="1" latinLnBrk="0" hangingPunct="1"/>
            <a:r>
              <a:rPr lang="en-GB" dirty="0" smtClean="0"/>
              <a:t>Click to edit text</a:t>
            </a:r>
          </a:p>
          <a:p>
            <a:pPr lvl="1" eaLnBrk="1" latinLnBrk="0" hangingPunct="1"/>
            <a:r>
              <a:rPr lang="en-GB" dirty="0" smtClean="0"/>
              <a:t>Second level</a:t>
            </a:r>
          </a:p>
          <a:p>
            <a:pPr lvl="2" eaLnBrk="1" latinLnBrk="0" hangingPunct="1"/>
            <a:r>
              <a:rPr lang="en-GB" dirty="0" smtClean="0"/>
              <a:t>Third level</a:t>
            </a:r>
          </a:p>
          <a:p>
            <a:pPr lvl="3" eaLnBrk="1" latinLnBrk="0" hangingPunct="1"/>
            <a:r>
              <a:rPr lang="en-GB" dirty="0" smtClean="0"/>
              <a:t>Fourth level</a:t>
            </a:r>
          </a:p>
          <a:p>
            <a:pPr lvl="4" eaLnBrk="1" latinLnBrk="0" hangingPunct="1"/>
            <a:r>
              <a:rPr lang="en-GB" dirty="0" smtClean="0"/>
              <a:t>Fifth level</a:t>
            </a:r>
            <a:endParaRPr kumimoji="0" lang="en-US" dirty="0"/>
          </a:p>
        </p:txBody>
      </p:sp>
      <p:sp>
        <p:nvSpPr>
          <p:cNvPr id="10" name="Rectangle 9"/>
          <p:cNvSpPr/>
          <p:nvPr/>
        </p:nvSpPr>
        <p:spPr bwMode="auto">
          <a:xfrm>
            <a:off x="3987766" y="835138"/>
            <a:ext cx="4082117" cy="493062"/>
          </a:xfrm>
          <a:prstGeom prst="rect">
            <a:avLst/>
          </a:prstGeom>
          <a:solidFill>
            <a:schemeClr val="bg1">
              <a:lumMod val="75000"/>
            </a:schemeClr>
          </a:solidFill>
          <a:ln w="1905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dirty="0" smtClean="0">
                <a:ln>
                  <a:noFill/>
                </a:ln>
                <a:solidFill>
                  <a:srgbClr val="FFFFFF"/>
                </a:solidFill>
                <a:effectLst/>
                <a:latin typeface="Arial" charset="0"/>
                <a:ea typeface="MS PGothic" pitchFamily="34" charset="-128"/>
              </a:rPr>
              <a:t>Approximate</a:t>
            </a:r>
            <a:r>
              <a:rPr kumimoji="0" lang="en-US" sz="1000" b="1" i="0" u="none" strike="noStrike" cap="none" normalizeH="0" dirty="0" smtClean="0">
                <a:ln>
                  <a:noFill/>
                </a:ln>
                <a:solidFill>
                  <a:srgbClr val="FFFFFF"/>
                </a:solidFill>
                <a:effectLst/>
                <a:latin typeface="Arial" charset="0"/>
                <a:ea typeface="MS PGothic" pitchFamily="34" charset="-128"/>
              </a:rPr>
              <a:t> clearance</a:t>
            </a:r>
            <a:endParaRPr kumimoji="0" lang="en-US" sz="1000" b="1" i="0" u="none" strike="noStrike" cap="none" normalizeH="0" baseline="0" dirty="0" smtClean="0">
              <a:ln>
                <a:noFill/>
              </a:ln>
              <a:solidFill>
                <a:srgbClr val="FFFFFF"/>
              </a:solidFill>
              <a:effectLst/>
              <a:latin typeface="Arial" charset="0"/>
              <a:ea typeface="MS PGothic" pitchFamily="34" charset="-128"/>
            </a:endParaRPr>
          </a:p>
        </p:txBody>
      </p:sp>
      <p:sp>
        <p:nvSpPr>
          <p:cNvPr id="14" name="Rectangle 13"/>
          <p:cNvSpPr/>
          <p:nvPr/>
        </p:nvSpPr>
        <p:spPr bwMode="auto">
          <a:xfrm>
            <a:off x="3987766" y="6153729"/>
            <a:ext cx="4082117" cy="704273"/>
          </a:xfrm>
          <a:prstGeom prst="rect">
            <a:avLst/>
          </a:prstGeom>
          <a:solidFill>
            <a:schemeClr val="bg1">
              <a:lumMod val="75000"/>
            </a:schemeClr>
          </a:solidFill>
          <a:ln w="1905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defTabSz="914400" fontAlgn="base">
              <a:spcBef>
                <a:spcPct val="0"/>
              </a:spcBef>
              <a:spcAft>
                <a:spcPct val="0"/>
              </a:spcAft>
            </a:pPr>
            <a:r>
              <a:rPr lang="en-US" sz="1000" b="1" dirty="0" smtClean="0">
                <a:solidFill>
                  <a:srgbClr val="FFFFFF"/>
                </a:solidFill>
                <a:latin typeface="Arial" charset="0"/>
                <a:ea typeface="MS PGothic" pitchFamily="34" charset="-128"/>
              </a:rPr>
              <a:t>Approximate clearance</a:t>
            </a:r>
          </a:p>
        </p:txBody>
      </p:sp>
      <p:cxnSp>
        <p:nvCxnSpPr>
          <p:cNvPr id="15" name="Straight Connector 14"/>
          <p:cNvCxnSpPr/>
          <p:nvPr/>
        </p:nvCxnSpPr>
        <p:spPr>
          <a:xfrm>
            <a:off x="468602" y="1339852"/>
            <a:ext cx="0" cy="5067885"/>
          </a:xfrm>
          <a:prstGeom prst="line">
            <a:avLst/>
          </a:prstGeom>
          <a:ln w="12700">
            <a:solidFill>
              <a:schemeClr val="bg1">
                <a:lumMod val="75000"/>
              </a:schemeClr>
            </a:solidFill>
            <a:tailEnd type="none"/>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a:off x="6064930" y="1316550"/>
            <a:ext cx="0" cy="5091186"/>
          </a:xfrm>
          <a:prstGeom prst="line">
            <a:avLst/>
          </a:prstGeom>
          <a:ln w="12700">
            <a:solidFill>
              <a:schemeClr val="bg1">
                <a:lumMod val="75000"/>
              </a:schemeClr>
            </a:solidFill>
            <a:tailEnd type="none"/>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421534702"/>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Transistion Slide">
    <p:spTree>
      <p:nvGrpSpPr>
        <p:cNvPr id="1" name=""/>
        <p:cNvGrpSpPr/>
        <p:nvPr/>
      </p:nvGrpSpPr>
      <p:grpSpPr>
        <a:xfrm>
          <a:off x="0" y="0"/>
          <a:ext cx="0" cy="0"/>
          <a:chOff x="0" y="0"/>
          <a:chExt cx="0" cy="0"/>
        </a:xfrm>
      </p:grpSpPr>
      <p:sp>
        <p:nvSpPr>
          <p:cNvPr id="5" name="Title 4"/>
          <p:cNvSpPr>
            <a:spLocks noGrp="1"/>
          </p:cNvSpPr>
          <p:nvPr>
            <p:ph type="ctrTitle" hasCustomPrompt="1"/>
          </p:nvPr>
        </p:nvSpPr>
        <p:spPr>
          <a:xfrm>
            <a:off x="899883" y="2796214"/>
            <a:ext cx="11035688" cy="1013625"/>
          </a:xfrm>
        </p:spPr>
        <p:txBody>
          <a:bodyPr lIns="0" tIns="0" rIns="0" bIns="0">
            <a:normAutofit/>
          </a:bodyPr>
          <a:lstStyle>
            <a:lvl1pPr algn="r">
              <a:defRPr sz="4800" b="0">
                <a:solidFill>
                  <a:schemeClr val="accent1"/>
                </a:solidFill>
                <a:effectLst/>
              </a:defRPr>
            </a:lvl1pPr>
          </a:lstStyle>
          <a:p>
            <a:r>
              <a:rPr kumimoji="0" lang="en-GB" dirty="0" smtClean="0"/>
              <a:t>Click to Edit Title</a:t>
            </a:r>
            <a:endParaRPr kumimoji="0" lang="en-US" dirty="0"/>
          </a:p>
        </p:txBody>
      </p:sp>
    </p:spTree>
    <p:extLst>
      <p:ext uri="{BB962C8B-B14F-4D97-AF65-F5344CB8AC3E}">
        <p14:creationId xmlns:p14="http://schemas.microsoft.com/office/powerpoint/2010/main" val="839468387"/>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Quote Slide">
    <p:spTree>
      <p:nvGrpSpPr>
        <p:cNvPr id="1" name=""/>
        <p:cNvGrpSpPr/>
        <p:nvPr/>
      </p:nvGrpSpPr>
      <p:grpSpPr>
        <a:xfrm>
          <a:off x="0" y="0"/>
          <a:ext cx="0" cy="0"/>
          <a:chOff x="0" y="0"/>
          <a:chExt cx="0" cy="0"/>
        </a:xfrm>
      </p:grpSpPr>
      <p:sp>
        <p:nvSpPr>
          <p:cNvPr id="5" name="Title 4"/>
          <p:cNvSpPr>
            <a:spLocks noGrp="1"/>
          </p:cNvSpPr>
          <p:nvPr>
            <p:ph type="ctrTitle" hasCustomPrompt="1"/>
          </p:nvPr>
        </p:nvSpPr>
        <p:spPr>
          <a:xfrm>
            <a:off x="1534790" y="2540002"/>
            <a:ext cx="9275000" cy="1479663"/>
          </a:xfrm>
        </p:spPr>
        <p:txBody>
          <a:bodyPr lIns="0" tIns="0" rIns="0" bIns="0">
            <a:noAutofit/>
          </a:bodyPr>
          <a:lstStyle>
            <a:lvl1pPr algn="l">
              <a:defRPr sz="3200" b="0" baseline="0">
                <a:solidFill>
                  <a:schemeClr val="accent1"/>
                </a:solidFill>
                <a:effectLst/>
              </a:defRPr>
            </a:lvl1pPr>
          </a:lstStyle>
          <a:p>
            <a:r>
              <a:rPr kumimoji="0" lang="en-GB" dirty="0" smtClean="0"/>
              <a:t>Type or insert a quote into this box ensuring each line of text is as equal as possible.  There are three line to fill so please edit as required.  Character count </a:t>
            </a:r>
            <a:r>
              <a:rPr kumimoji="0" lang="en-GB" dirty="0" err="1" smtClean="0"/>
              <a:t>approx</a:t>
            </a:r>
            <a:r>
              <a:rPr kumimoji="0" lang="en-GB" dirty="0" smtClean="0"/>
              <a:t> 160</a:t>
            </a:r>
            <a:endParaRPr kumimoji="0" lang="en-US" dirty="0"/>
          </a:p>
        </p:txBody>
      </p:sp>
      <p:sp>
        <p:nvSpPr>
          <p:cNvPr id="12" name="TextBox 11"/>
          <p:cNvSpPr txBox="1"/>
          <p:nvPr/>
        </p:nvSpPr>
        <p:spPr>
          <a:xfrm>
            <a:off x="3358105" y="4515556"/>
            <a:ext cx="914281" cy="914400"/>
          </a:xfrm>
          <a:prstGeom prst="rect">
            <a:avLst/>
          </a:prstGeom>
        </p:spPr>
        <p:txBody>
          <a:bodyPr vert="horz" wrap="none" lIns="0" tIns="0" rIns="0" bIns="0" rtlCol="0" anchor="t">
            <a:normAutofit/>
          </a:bodyPr>
          <a:lstStyle/>
          <a:p>
            <a:endParaRPr lang="en-US" dirty="0" smtClean="0"/>
          </a:p>
        </p:txBody>
      </p:sp>
      <p:sp>
        <p:nvSpPr>
          <p:cNvPr id="14" name="Text Placeholder 13"/>
          <p:cNvSpPr>
            <a:spLocks noGrp="1"/>
          </p:cNvSpPr>
          <p:nvPr>
            <p:ph type="body" sz="quarter" idx="11" hasCustomPrompt="1"/>
          </p:nvPr>
        </p:nvSpPr>
        <p:spPr>
          <a:xfrm>
            <a:off x="6180041" y="4524560"/>
            <a:ext cx="4710378" cy="546041"/>
          </a:xfrm>
        </p:spPr>
        <p:txBody>
          <a:bodyPr/>
          <a:lstStyle>
            <a:lvl1pPr marL="0" indent="0" algn="r">
              <a:buNone/>
              <a:defRPr sz="1200">
                <a:solidFill>
                  <a:srgbClr val="7F7F7F"/>
                </a:solidFill>
              </a:defRPr>
            </a:lvl1pPr>
            <a:lvl2pPr marL="538162" indent="0">
              <a:buNone/>
              <a:defRPr sz="1200">
                <a:solidFill>
                  <a:srgbClr val="7F7F7F"/>
                </a:solidFill>
              </a:defRPr>
            </a:lvl2pPr>
            <a:lvl3pPr marL="538162" indent="0">
              <a:buNone/>
              <a:defRPr sz="1200">
                <a:solidFill>
                  <a:srgbClr val="7F7F7F"/>
                </a:solidFill>
              </a:defRPr>
            </a:lvl3pPr>
            <a:lvl4pPr marL="538162" indent="0">
              <a:buNone/>
              <a:defRPr sz="1200">
                <a:solidFill>
                  <a:srgbClr val="7F7F7F"/>
                </a:solidFill>
              </a:defRPr>
            </a:lvl4pPr>
            <a:lvl5pPr marL="538162" indent="0">
              <a:buNone/>
              <a:defRPr sz="1200">
                <a:solidFill>
                  <a:srgbClr val="7F7F7F"/>
                </a:solidFill>
              </a:defRPr>
            </a:lvl5pPr>
          </a:lstStyle>
          <a:p>
            <a:pPr lvl="0"/>
            <a:r>
              <a:rPr lang="en-GB" dirty="0" smtClean="0"/>
              <a:t>Type acknowledgement or source of statement</a:t>
            </a:r>
            <a:endParaRPr lang="en-US" dirty="0"/>
          </a:p>
        </p:txBody>
      </p:sp>
    </p:spTree>
    <p:extLst>
      <p:ext uri="{BB962C8B-B14F-4D97-AF65-F5344CB8AC3E}">
        <p14:creationId xmlns:p14="http://schemas.microsoft.com/office/powerpoint/2010/main" val="1432713462"/>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 name="Title Placeholder 12"/>
          <p:cNvSpPr>
            <a:spLocks noGrp="1"/>
          </p:cNvSpPr>
          <p:nvPr>
            <p:ph type="title"/>
          </p:nvPr>
        </p:nvSpPr>
        <p:spPr>
          <a:xfrm>
            <a:off x="479811" y="336000"/>
            <a:ext cx="11158547" cy="576000"/>
          </a:xfrm>
          <a:prstGeom prst="rect">
            <a:avLst/>
          </a:prstGeom>
        </p:spPr>
        <p:txBody>
          <a:bodyPr vert="horz" lIns="0" tIns="0" rIns="0" bIns="0" anchor="t">
            <a:normAutofit/>
          </a:bodyPr>
          <a:lstStyle/>
          <a:p>
            <a:r>
              <a:rPr kumimoji="0" lang="en-GB" dirty="0" smtClean="0"/>
              <a:t>Click to Edit Title</a:t>
            </a:r>
            <a:endParaRPr kumimoji="0" lang="en-US" dirty="0"/>
          </a:p>
        </p:txBody>
      </p:sp>
      <p:sp>
        <p:nvSpPr>
          <p:cNvPr id="4" name="Text Placeholder 3"/>
          <p:cNvSpPr>
            <a:spLocks noGrp="1"/>
          </p:cNvSpPr>
          <p:nvPr>
            <p:ph type="body" idx="1"/>
          </p:nvPr>
        </p:nvSpPr>
        <p:spPr>
          <a:xfrm>
            <a:off x="479813" y="1440000"/>
            <a:ext cx="11155973" cy="4680000"/>
          </a:xfrm>
          <a:prstGeom prst="rect">
            <a:avLst/>
          </a:prstGeom>
        </p:spPr>
        <p:txBody>
          <a:bodyPr vert="horz" lIns="0" tIns="0" rIns="0" bIns="0">
            <a:noAutofit/>
          </a:bodyPr>
          <a:lstStyle/>
          <a:p>
            <a:pPr lvl="0" eaLnBrk="1" latinLnBrk="0" hangingPunct="1"/>
            <a:r>
              <a:rPr kumimoji="0" lang="en-GB" dirty="0" smtClean="0"/>
              <a:t>Click to edit text</a:t>
            </a:r>
          </a:p>
          <a:p>
            <a:pPr lvl="1" eaLnBrk="1" latinLnBrk="0" hangingPunct="1"/>
            <a:r>
              <a:rPr kumimoji="0" lang="en-GB" dirty="0" smtClean="0"/>
              <a:t>Second level</a:t>
            </a:r>
          </a:p>
          <a:p>
            <a:pPr lvl="2" eaLnBrk="1" latinLnBrk="0" hangingPunct="1"/>
            <a:r>
              <a:rPr kumimoji="0" lang="en-GB" dirty="0" smtClean="0"/>
              <a:t>Third level</a:t>
            </a:r>
          </a:p>
          <a:p>
            <a:pPr lvl="3" eaLnBrk="1" latinLnBrk="0" hangingPunct="1"/>
            <a:r>
              <a:rPr kumimoji="0" lang="en-GB" dirty="0" smtClean="0"/>
              <a:t>Fourth level</a:t>
            </a:r>
          </a:p>
          <a:p>
            <a:pPr lvl="4" eaLnBrk="1" latinLnBrk="0" hangingPunct="1"/>
            <a:r>
              <a:rPr kumimoji="0" lang="en-GB" dirty="0" smtClean="0"/>
              <a:t>Fifth level</a:t>
            </a:r>
            <a:endParaRPr kumimoji="0" lang="en-US" dirty="0"/>
          </a:p>
        </p:txBody>
      </p:sp>
      <p:sp>
        <p:nvSpPr>
          <p:cNvPr id="7" name="Slide Number Placeholder 4"/>
          <p:cNvSpPr txBox="1">
            <a:spLocks/>
          </p:cNvSpPr>
          <p:nvPr/>
        </p:nvSpPr>
        <p:spPr>
          <a:xfrm>
            <a:off x="477726" y="6559369"/>
            <a:ext cx="1302876" cy="240000"/>
          </a:xfrm>
          <a:prstGeom prst="rect">
            <a:avLst/>
          </a:prstGeom>
        </p:spPr>
        <p:txBody>
          <a:bodyPr vert="horz" lIns="0" tIns="0" bIns="0" anchor="t"/>
          <a:lstStyle>
            <a:defPPr>
              <a:defRPr lang="en-US"/>
            </a:defPPr>
            <a:lvl1pPr marL="0" algn="l" defTabSz="457200" rtl="0" eaLnBrk="1" latinLnBrk="0" hangingPunct="1">
              <a:defRPr kumimoji="0" sz="1000" kern="1200">
                <a:solidFill>
                  <a:schemeClr val="tx1"/>
                </a:solidFill>
                <a:latin typeface="+mn-lt"/>
                <a:ea typeface="+mn-ea"/>
                <a:cs typeface="Gill Sans Light"/>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indent="0" algn="l" defTabSz="457200" rtl="0" eaLnBrk="1" fontAlgn="auto" latinLnBrk="0" hangingPunct="1">
              <a:lnSpc>
                <a:spcPct val="100000"/>
              </a:lnSpc>
              <a:spcBef>
                <a:spcPts val="0"/>
              </a:spcBef>
              <a:spcAft>
                <a:spcPts val="0"/>
              </a:spcAft>
              <a:buClrTx/>
              <a:buSzTx/>
              <a:buFontTx/>
              <a:buNone/>
              <a:tabLst/>
              <a:defRPr/>
            </a:pPr>
            <a:fld id="{319DA607-C033-414D-8F05-C963E77EB547}" type="slidenum">
              <a:rPr lang="en-US" smtClean="0"/>
              <a:pPr marL="0" marR="0" indent="0" algn="l" defTabSz="457200" rtl="0" eaLnBrk="1" fontAlgn="auto" latinLnBrk="0" hangingPunct="1">
                <a:lnSpc>
                  <a:spcPct val="100000"/>
                </a:lnSpc>
                <a:spcBef>
                  <a:spcPts val="0"/>
                </a:spcBef>
                <a:spcAft>
                  <a:spcPts val="0"/>
                </a:spcAft>
                <a:buClrTx/>
                <a:buSzTx/>
                <a:buFontTx/>
                <a:buNone/>
                <a:tabLst/>
                <a:defRPr/>
              </a:pPr>
              <a:t>‹#›</a:t>
            </a:fld>
            <a:endParaRPr lang="en-US" dirty="0" smtClean="0"/>
          </a:p>
          <a:p>
            <a:endParaRPr lang="en-US" b="0" dirty="0"/>
          </a:p>
        </p:txBody>
      </p:sp>
      <p:pic>
        <p:nvPicPr>
          <p:cNvPr id="5" name="Picture 4"/>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10751344" y="6313932"/>
            <a:ext cx="1164431" cy="363693"/>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iming>
    <p:tnLst>
      <p:par>
        <p:cTn id="1" dur="indefinite" restart="never" nodeType="tmRoot"/>
      </p:par>
    </p:tnLst>
  </p:timing>
  <p:txStyles>
    <p:titleStyle>
      <a:lvl1pPr algn="l" rtl="0" eaLnBrk="1" latinLnBrk="0" hangingPunct="1">
        <a:spcBef>
          <a:spcPct val="0"/>
        </a:spcBef>
        <a:buNone/>
        <a:tabLst>
          <a:tab pos="2155825" algn="l"/>
        </a:tabLst>
        <a:defRPr kumimoji="0" sz="3800" b="0" i="0" kern="1200">
          <a:solidFill>
            <a:schemeClr val="accent1"/>
          </a:solidFill>
          <a:effectLst/>
          <a:latin typeface="Gill Sans MT"/>
          <a:ea typeface="+mj-ea"/>
          <a:cs typeface="Gill Sans MT"/>
        </a:defRPr>
      </a:lvl1pPr>
    </p:titleStyle>
    <p:bodyStyle>
      <a:lvl1pPr marL="265113" indent="-265113" algn="l" rtl="0" eaLnBrk="1" latinLnBrk="0" hangingPunct="1">
        <a:spcBef>
          <a:spcPts val="400"/>
        </a:spcBef>
        <a:buClr>
          <a:schemeClr val="accent5"/>
        </a:buClr>
        <a:buSzPct val="95000"/>
        <a:buFont typeface="Wingdings" charset="2"/>
        <a:buChar char="§"/>
        <a:defRPr kumimoji="0" sz="2400" b="0" i="0" kern="1200">
          <a:solidFill>
            <a:schemeClr val="tx1"/>
          </a:solidFill>
          <a:effectLst/>
          <a:latin typeface="Gill Sans MT"/>
          <a:ea typeface="+mn-ea"/>
          <a:cs typeface="Gill Sans MT"/>
        </a:defRPr>
      </a:lvl1pPr>
      <a:lvl2pPr marL="803275" indent="-265113" algn="l" rtl="0" eaLnBrk="1" latinLnBrk="0" hangingPunct="1">
        <a:spcBef>
          <a:spcPts val="400"/>
        </a:spcBef>
        <a:buClr>
          <a:schemeClr val="accent5"/>
        </a:buClr>
        <a:buSzPct val="95000"/>
        <a:buFont typeface="Wingdings" charset="2"/>
        <a:buChar char="§"/>
        <a:defRPr kumimoji="0" sz="2000" b="0" i="0" kern="1200">
          <a:solidFill>
            <a:schemeClr val="tx1"/>
          </a:solidFill>
          <a:latin typeface="Gill Sans MT"/>
          <a:ea typeface="+mn-ea"/>
          <a:cs typeface="Gill Sans MT"/>
        </a:defRPr>
      </a:lvl2pPr>
      <a:lvl3pPr marL="803275" indent="-265113" algn="l" rtl="0" eaLnBrk="1" latinLnBrk="0" hangingPunct="1">
        <a:spcBef>
          <a:spcPts val="400"/>
        </a:spcBef>
        <a:buClr>
          <a:schemeClr val="accent5"/>
        </a:buClr>
        <a:buSzPct val="95000"/>
        <a:buFont typeface="Wingdings" charset="2"/>
        <a:buChar char="§"/>
        <a:defRPr kumimoji="0" sz="2000" b="0" i="0" kern="1200">
          <a:solidFill>
            <a:schemeClr val="tx1"/>
          </a:solidFill>
          <a:latin typeface="Gill Sans MT"/>
          <a:ea typeface="+mn-ea"/>
          <a:cs typeface="Gill Sans MT"/>
        </a:defRPr>
      </a:lvl3pPr>
      <a:lvl4pPr marL="803275" indent="-265113" algn="l" rtl="0" eaLnBrk="1" latinLnBrk="0" hangingPunct="1">
        <a:spcBef>
          <a:spcPts val="400"/>
        </a:spcBef>
        <a:buClr>
          <a:schemeClr val="accent5"/>
        </a:buClr>
        <a:buSzPct val="95000"/>
        <a:buFont typeface="Wingdings" charset="2"/>
        <a:buChar char="§"/>
        <a:defRPr kumimoji="0" sz="2000" b="0" i="0" kern="1200">
          <a:solidFill>
            <a:schemeClr val="tx1"/>
          </a:solidFill>
          <a:latin typeface="Gill Sans MT"/>
          <a:ea typeface="+mn-ea"/>
          <a:cs typeface="Gill Sans MT"/>
        </a:defRPr>
      </a:lvl4pPr>
      <a:lvl5pPr marL="803275" indent="-265113" algn="l" rtl="0" eaLnBrk="1" latinLnBrk="0" hangingPunct="1">
        <a:spcBef>
          <a:spcPts val="400"/>
        </a:spcBef>
        <a:buClr>
          <a:schemeClr val="accent5"/>
        </a:buClr>
        <a:buSzPct val="95000"/>
        <a:buFont typeface="Wingdings" charset="2"/>
        <a:buChar char="§"/>
        <a:defRPr kumimoji="0" sz="2000" b="0" i="0" kern="1200">
          <a:solidFill>
            <a:schemeClr val="tx1"/>
          </a:solidFill>
          <a:latin typeface="Gill Sans MT"/>
          <a:ea typeface="+mn-ea"/>
          <a:cs typeface="Gill Sans MT"/>
        </a:defRPr>
      </a:lvl5pPr>
      <a:lvl6pPr marL="1490472" indent="-182880" algn="l" rtl="0" eaLnBrk="1" latinLnBrk="0" hangingPunct="1">
        <a:spcBef>
          <a:spcPts val="250"/>
        </a:spcBef>
        <a:buClr>
          <a:schemeClr val="accent3">
            <a:tint val="85000"/>
            <a:satMod val="275000"/>
          </a:schemeClr>
        </a:buClr>
        <a:buSzPct val="100000"/>
        <a:buFont typeface="Verdana"/>
        <a:buChar char="◦"/>
        <a:defRPr kumimoji="0" sz="1700" kern="1200" baseline="0">
          <a:solidFill>
            <a:schemeClr val="tx1"/>
          </a:solidFill>
          <a:latin typeface="+mn-lt"/>
          <a:ea typeface="+mn-ea"/>
          <a:cs typeface="+mn-cs"/>
        </a:defRPr>
      </a:lvl6pPr>
      <a:lvl7pPr marL="1700784"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7pPr>
      <a:lvl8pPr marL="1920240" indent="-182880" algn="l" rtl="0" eaLnBrk="1" latinLnBrk="0" hangingPunct="1">
        <a:spcBef>
          <a:spcPts val="257"/>
        </a:spcBef>
        <a:buClr>
          <a:schemeClr val="accent3">
            <a:tint val="85000"/>
            <a:satMod val="275000"/>
          </a:schemeClr>
        </a:buClr>
        <a:buSzPct val="100000"/>
        <a:buFont typeface="Verdana"/>
        <a:buChar char="◦"/>
        <a:defRPr kumimoji="0" sz="1500" kern="1200" baseline="0">
          <a:solidFill>
            <a:schemeClr val="tx1"/>
          </a:solidFill>
          <a:latin typeface="+mn-lt"/>
          <a:ea typeface="+mn-ea"/>
          <a:cs typeface="+mn-cs"/>
        </a:defRPr>
      </a:lvl8pPr>
      <a:lvl9pPr marL="2148840"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ctrTitle"/>
          </p:nvPr>
        </p:nvSpPr>
        <p:spPr/>
        <p:txBody>
          <a:bodyPr/>
          <a:lstStyle/>
          <a:p>
            <a:r>
              <a:rPr lang="en-GB" dirty="0" smtClean="0"/>
              <a:t>The ARM Cortex-M0 Processor Architecture – part1</a:t>
            </a:r>
          </a:p>
        </p:txBody>
      </p:sp>
      <p:sp>
        <p:nvSpPr>
          <p:cNvPr id="3" name="Subtitle 2"/>
          <p:cNvSpPr>
            <a:spLocks noGrp="1"/>
          </p:cNvSpPr>
          <p:nvPr>
            <p:ph type="subTitle" idx="1"/>
          </p:nvPr>
        </p:nvSpPr>
        <p:spPr/>
        <p:txBody>
          <a:bodyPr/>
          <a:lstStyle/>
          <a:p>
            <a:endParaRPr lang="en-GB" dirty="0"/>
          </a:p>
        </p:txBody>
      </p:sp>
    </p:spTree>
    <p:extLst>
      <p:ext uri="{BB962C8B-B14F-4D97-AF65-F5344CB8AC3E}">
        <p14:creationId xmlns:p14="http://schemas.microsoft.com/office/powerpoint/2010/main" val="7903161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normAutofit fontScale="90000"/>
          </a:bodyPr>
          <a:lstStyle/>
          <a:p>
            <a:r>
              <a:rPr lang="en-GB" smtClean="0"/>
              <a:t>ARM Processor Vs. ARM Architectures  </a:t>
            </a:r>
          </a:p>
        </p:txBody>
      </p:sp>
      <p:sp>
        <p:nvSpPr>
          <p:cNvPr id="11267" name="Content Placeholder 2"/>
          <p:cNvSpPr>
            <a:spLocks noGrp="1"/>
          </p:cNvSpPr>
          <p:nvPr>
            <p:ph idx="1"/>
          </p:nvPr>
        </p:nvSpPr>
        <p:spPr>
          <a:xfrm>
            <a:off x="479813" y="1143000"/>
            <a:ext cx="11155973" cy="2806068"/>
          </a:xfrm>
        </p:spPr>
        <p:txBody>
          <a:bodyPr/>
          <a:lstStyle/>
          <a:p>
            <a:r>
              <a:rPr lang="en-GB" sz="2000" dirty="0" smtClean="0"/>
              <a:t>ARM architecture </a:t>
            </a:r>
          </a:p>
          <a:p>
            <a:pPr lvl="1"/>
            <a:r>
              <a:rPr lang="en-GB" sz="1800" dirty="0" smtClean="0"/>
              <a:t>Describes the details of instruction set, programmer’s model, exception model, and memory map;</a:t>
            </a:r>
          </a:p>
          <a:p>
            <a:pPr lvl="1"/>
            <a:r>
              <a:rPr lang="en-GB" sz="1800" dirty="0" smtClean="0"/>
              <a:t>Documented in the Architecture Reference Manual;</a:t>
            </a:r>
          </a:p>
          <a:p>
            <a:r>
              <a:rPr lang="en-GB" sz="2000" dirty="0" smtClean="0"/>
              <a:t>ARM processor</a:t>
            </a:r>
          </a:p>
          <a:p>
            <a:pPr lvl="1"/>
            <a:r>
              <a:rPr lang="en-GB" sz="1800" dirty="0" smtClean="0"/>
              <a:t>Developed using one of the ARM architectures;</a:t>
            </a:r>
          </a:p>
          <a:p>
            <a:pPr lvl="1"/>
            <a:r>
              <a:rPr lang="en-GB" sz="1800" dirty="0" smtClean="0"/>
              <a:t>More implementing details, such as timing information and implementation-related information;</a:t>
            </a:r>
          </a:p>
          <a:p>
            <a:pPr lvl="1"/>
            <a:r>
              <a:rPr lang="en-GB" sz="1800" dirty="0" smtClean="0"/>
              <a:t>Documented in processor’s Technical Reference Manual.</a:t>
            </a:r>
          </a:p>
        </p:txBody>
      </p:sp>
      <p:sp>
        <p:nvSpPr>
          <p:cNvPr id="32" name="Rectangle 31"/>
          <p:cNvSpPr/>
          <p:nvPr/>
        </p:nvSpPr>
        <p:spPr bwMode="auto">
          <a:xfrm>
            <a:off x="4039370" y="4089399"/>
            <a:ext cx="1836549" cy="2139950"/>
          </a:xfrm>
          <a:prstGeom prst="rect">
            <a:avLst/>
          </a:prstGeom>
          <a:solidFill>
            <a:schemeClr val="accent5">
              <a:lumMod val="60000"/>
              <a:lumOff val="40000"/>
            </a:schemeClr>
          </a:solidFill>
          <a:ln w="19050" cap="flat" cmpd="sng" algn="ctr">
            <a:noFill/>
            <a:prstDash val="sysDot"/>
            <a:round/>
            <a:headEnd type="none" w="med" len="med"/>
            <a:tailEnd type="none" w="med" len="med"/>
          </a:ln>
          <a:effectLst/>
        </p:spPr>
        <p:txBody>
          <a:bodyPr wrap="none" anchor="ctr"/>
          <a:lstStyle/>
          <a:p>
            <a:pPr algn="ctr">
              <a:defRPr/>
            </a:pPr>
            <a:endParaRPr lang="en-GB"/>
          </a:p>
        </p:txBody>
      </p:sp>
      <p:sp>
        <p:nvSpPr>
          <p:cNvPr id="43" name="Rounded Rectangle 42"/>
          <p:cNvSpPr/>
          <p:nvPr/>
        </p:nvSpPr>
        <p:spPr bwMode="auto">
          <a:xfrm>
            <a:off x="4092267" y="5457825"/>
            <a:ext cx="1751915" cy="404813"/>
          </a:xfrm>
          <a:prstGeom prst="roundRect">
            <a:avLst/>
          </a:prstGeom>
          <a:solidFill>
            <a:schemeClr val="accent2">
              <a:lumMod val="20000"/>
              <a:lumOff val="80000"/>
            </a:schemeClr>
          </a:solidFill>
          <a:ln w="19050" cap="flat" cmpd="sng" algn="ctr">
            <a:solidFill>
              <a:schemeClr val="tx1">
                <a:lumMod val="75000"/>
                <a:lumOff val="25000"/>
              </a:schemeClr>
            </a:solidFill>
            <a:prstDash val="solid"/>
            <a:round/>
            <a:headEnd type="none" w="med" len="med"/>
            <a:tailEnd type="none" w="med" len="med"/>
          </a:ln>
          <a:effectLst/>
        </p:spPr>
        <p:txBody>
          <a:bodyPr wrap="none" anchor="ctr"/>
          <a:lstStyle/>
          <a:p>
            <a:pPr algn="ctr">
              <a:defRPr/>
            </a:pPr>
            <a:endParaRPr lang="en-GB" sz="1100">
              <a:cs typeface="Arial" charset="0"/>
            </a:endParaRPr>
          </a:p>
        </p:txBody>
      </p:sp>
      <p:sp>
        <p:nvSpPr>
          <p:cNvPr id="2" name="Rectangle 1"/>
          <p:cNvSpPr/>
          <p:nvPr/>
        </p:nvSpPr>
        <p:spPr bwMode="auto">
          <a:xfrm>
            <a:off x="374735" y="4089399"/>
            <a:ext cx="1836549" cy="2139950"/>
          </a:xfrm>
          <a:prstGeom prst="rect">
            <a:avLst/>
          </a:prstGeom>
          <a:solidFill>
            <a:schemeClr val="accent5">
              <a:lumMod val="20000"/>
              <a:lumOff val="80000"/>
            </a:schemeClr>
          </a:solidFill>
          <a:ln w="19050" cap="flat" cmpd="sng" algn="ctr">
            <a:noFill/>
            <a:prstDash val="sysDot"/>
            <a:round/>
            <a:headEnd type="none" w="med" len="med"/>
            <a:tailEnd type="none" w="med" len="med"/>
          </a:ln>
          <a:effectLst/>
        </p:spPr>
        <p:txBody>
          <a:bodyPr wrap="none" anchor="ctr"/>
          <a:lstStyle/>
          <a:p>
            <a:pPr algn="ctr">
              <a:defRPr/>
            </a:pPr>
            <a:endParaRPr lang="en-GB"/>
          </a:p>
        </p:txBody>
      </p:sp>
      <p:sp>
        <p:nvSpPr>
          <p:cNvPr id="31" name="Rectangle 30"/>
          <p:cNvSpPr/>
          <p:nvPr/>
        </p:nvSpPr>
        <p:spPr bwMode="auto">
          <a:xfrm>
            <a:off x="2211284" y="4089399"/>
            <a:ext cx="1836549" cy="2139950"/>
          </a:xfrm>
          <a:prstGeom prst="rect">
            <a:avLst/>
          </a:prstGeom>
          <a:solidFill>
            <a:schemeClr val="accent5">
              <a:lumMod val="40000"/>
              <a:lumOff val="60000"/>
            </a:schemeClr>
          </a:solidFill>
          <a:ln w="19050" cap="flat" cmpd="sng" algn="ctr">
            <a:noFill/>
            <a:prstDash val="sysDot"/>
            <a:round/>
            <a:headEnd type="none" w="med" len="med"/>
            <a:tailEnd type="none" w="med" len="med"/>
          </a:ln>
          <a:effectLst/>
        </p:spPr>
        <p:txBody>
          <a:bodyPr wrap="none" anchor="ctr"/>
          <a:lstStyle/>
          <a:p>
            <a:pPr algn="ctr">
              <a:defRPr/>
            </a:pPr>
            <a:endParaRPr lang="en-GB"/>
          </a:p>
        </p:txBody>
      </p:sp>
      <p:sp>
        <p:nvSpPr>
          <p:cNvPr id="11272" name="Rectangle 32"/>
          <p:cNvSpPr>
            <a:spLocks noChangeArrowheads="1"/>
          </p:cNvSpPr>
          <p:nvPr/>
        </p:nvSpPr>
        <p:spPr bwMode="auto">
          <a:xfrm>
            <a:off x="5875919" y="4089399"/>
            <a:ext cx="2996029" cy="2139950"/>
          </a:xfrm>
          <a:prstGeom prst="rect">
            <a:avLst/>
          </a:prstGeom>
          <a:solidFill>
            <a:srgbClr val="B8CFDA"/>
          </a:solidFill>
          <a:ln>
            <a:noFill/>
          </a:ln>
          <a:extLst>
            <a:ext uri="{91240B29-F687-4F45-9708-019B960494DF}">
              <a14:hiddenLine xmlns:a14="http://schemas.microsoft.com/office/drawing/2010/main" w="19050" algn="ctr">
                <a:solidFill>
                  <a:srgbClr val="000000"/>
                </a:solidFill>
                <a:prstDash val="sysDot"/>
                <a:round/>
                <a:headEnd/>
                <a:tailEnd/>
              </a14:hiddenLine>
            </a:ext>
          </a:extLst>
        </p:spPr>
        <p:txBody>
          <a:bodyPr wrap="none" anchor="ctr"/>
          <a:lstStyle/>
          <a:p>
            <a:pPr algn="ctr"/>
            <a:endParaRPr lang="en-US"/>
          </a:p>
        </p:txBody>
      </p:sp>
      <p:sp>
        <p:nvSpPr>
          <p:cNvPr id="11273" name="TextBox 3"/>
          <p:cNvSpPr txBox="1">
            <a:spLocks noChangeArrowheads="1"/>
          </p:cNvSpPr>
          <p:nvPr/>
        </p:nvSpPr>
        <p:spPr bwMode="auto">
          <a:xfrm>
            <a:off x="376851" y="4125912"/>
            <a:ext cx="1878866"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400" b="1">
                <a:solidFill>
                  <a:srgbClr val="000000"/>
                </a:solidFill>
                <a:latin typeface="Arial" charset="0"/>
                <a:ea typeface="MS PGothic" pitchFamily="34" charset="-128"/>
              </a:defRPr>
            </a:lvl1pPr>
            <a:lvl2pPr marL="742950" indent="-285750" eaLnBrk="0" hangingPunct="0">
              <a:defRPr sz="1400" b="1">
                <a:solidFill>
                  <a:srgbClr val="000000"/>
                </a:solidFill>
                <a:latin typeface="Arial" charset="0"/>
                <a:ea typeface="MS PGothic" pitchFamily="34" charset="-128"/>
              </a:defRPr>
            </a:lvl2pPr>
            <a:lvl3pPr marL="1143000" indent="-228600" eaLnBrk="0" hangingPunct="0">
              <a:defRPr sz="1400" b="1">
                <a:solidFill>
                  <a:srgbClr val="000000"/>
                </a:solidFill>
                <a:latin typeface="Arial" charset="0"/>
                <a:ea typeface="MS PGothic" pitchFamily="34" charset="-128"/>
              </a:defRPr>
            </a:lvl3pPr>
            <a:lvl4pPr marL="1600200" indent="-228600" eaLnBrk="0" hangingPunct="0">
              <a:defRPr sz="1400" b="1">
                <a:solidFill>
                  <a:srgbClr val="000000"/>
                </a:solidFill>
                <a:latin typeface="Arial" charset="0"/>
                <a:ea typeface="MS PGothic" pitchFamily="34" charset="-128"/>
              </a:defRPr>
            </a:lvl4pPr>
            <a:lvl5pPr marL="2057400" indent="-228600" eaLnBrk="0" hangingPunct="0">
              <a:defRPr sz="1400" b="1">
                <a:solidFill>
                  <a:srgbClr val="000000"/>
                </a:solidFill>
                <a:latin typeface="Arial" charset="0"/>
                <a:ea typeface="MS PGothic" pitchFamily="34" charset="-128"/>
              </a:defRPr>
            </a:lvl5pPr>
            <a:lvl6pPr marL="2514600" indent="-228600" eaLnBrk="0" fontAlgn="base" hangingPunct="0">
              <a:spcBef>
                <a:spcPct val="0"/>
              </a:spcBef>
              <a:spcAft>
                <a:spcPct val="0"/>
              </a:spcAft>
              <a:defRPr sz="1400" b="1">
                <a:solidFill>
                  <a:srgbClr val="000000"/>
                </a:solidFill>
                <a:latin typeface="Arial" charset="0"/>
                <a:ea typeface="MS PGothic" pitchFamily="34" charset="-128"/>
              </a:defRPr>
            </a:lvl6pPr>
            <a:lvl7pPr marL="2971800" indent="-228600" eaLnBrk="0" fontAlgn="base" hangingPunct="0">
              <a:spcBef>
                <a:spcPct val="0"/>
              </a:spcBef>
              <a:spcAft>
                <a:spcPct val="0"/>
              </a:spcAft>
              <a:defRPr sz="1400" b="1">
                <a:solidFill>
                  <a:srgbClr val="000000"/>
                </a:solidFill>
                <a:latin typeface="Arial" charset="0"/>
                <a:ea typeface="MS PGothic" pitchFamily="34" charset="-128"/>
              </a:defRPr>
            </a:lvl7pPr>
            <a:lvl8pPr marL="3429000" indent="-228600" eaLnBrk="0" fontAlgn="base" hangingPunct="0">
              <a:spcBef>
                <a:spcPct val="0"/>
              </a:spcBef>
              <a:spcAft>
                <a:spcPct val="0"/>
              </a:spcAft>
              <a:defRPr sz="1400" b="1">
                <a:solidFill>
                  <a:srgbClr val="000000"/>
                </a:solidFill>
                <a:latin typeface="Arial" charset="0"/>
                <a:ea typeface="MS PGothic" pitchFamily="34" charset="-128"/>
              </a:defRPr>
            </a:lvl8pPr>
            <a:lvl9pPr marL="3886200" indent="-228600" eaLnBrk="0" fontAlgn="base" hangingPunct="0">
              <a:spcBef>
                <a:spcPct val="0"/>
              </a:spcBef>
              <a:spcAft>
                <a:spcPct val="0"/>
              </a:spcAft>
              <a:defRPr sz="1400" b="1">
                <a:solidFill>
                  <a:srgbClr val="000000"/>
                </a:solidFill>
                <a:latin typeface="Arial" charset="0"/>
                <a:ea typeface="MS PGothic" pitchFamily="34" charset="-128"/>
              </a:defRPr>
            </a:lvl9pPr>
          </a:lstStyle>
          <a:p>
            <a:pPr algn="ctr" eaLnBrk="1" hangingPunct="1"/>
            <a:r>
              <a:rPr lang="en-GB" sz="1100" b="0"/>
              <a:t>ARMv4/ V4t Architecture</a:t>
            </a:r>
          </a:p>
        </p:txBody>
      </p:sp>
      <p:sp>
        <p:nvSpPr>
          <p:cNvPr id="11274" name="TextBox 4"/>
          <p:cNvSpPr txBox="1">
            <a:spLocks noChangeArrowheads="1"/>
          </p:cNvSpPr>
          <p:nvPr/>
        </p:nvSpPr>
        <p:spPr bwMode="auto">
          <a:xfrm>
            <a:off x="2240906" y="4125912"/>
            <a:ext cx="1891561"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400" b="1">
                <a:solidFill>
                  <a:srgbClr val="000000"/>
                </a:solidFill>
                <a:latin typeface="Arial" charset="0"/>
                <a:ea typeface="MS PGothic" pitchFamily="34" charset="-128"/>
              </a:defRPr>
            </a:lvl1pPr>
            <a:lvl2pPr marL="742950" indent="-285750" eaLnBrk="0" hangingPunct="0">
              <a:defRPr sz="1400" b="1">
                <a:solidFill>
                  <a:srgbClr val="000000"/>
                </a:solidFill>
                <a:latin typeface="Arial" charset="0"/>
                <a:ea typeface="MS PGothic" pitchFamily="34" charset="-128"/>
              </a:defRPr>
            </a:lvl2pPr>
            <a:lvl3pPr marL="1143000" indent="-228600" eaLnBrk="0" hangingPunct="0">
              <a:defRPr sz="1400" b="1">
                <a:solidFill>
                  <a:srgbClr val="000000"/>
                </a:solidFill>
                <a:latin typeface="Arial" charset="0"/>
                <a:ea typeface="MS PGothic" pitchFamily="34" charset="-128"/>
              </a:defRPr>
            </a:lvl3pPr>
            <a:lvl4pPr marL="1600200" indent="-228600" eaLnBrk="0" hangingPunct="0">
              <a:defRPr sz="1400" b="1">
                <a:solidFill>
                  <a:srgbClr val="000000"/>
                </a:solidFill>
                <a:latin typeface="Arial" charset="0"/>
                <a:ea typeface="MS PGothic" pitchFamily="34" charset="-128"/>
              </a:defRPr>
            </a:lvl4pPr>
            <a:lvl5pPr marL="2057400" indent="-228600" eaLnBrk="0" hangingPunct="0">
              <a:defRPr sz="1400" b="1">
                <a:solidFill>
                  <a:srgbClr val="000000"/>
                </a:solidFill>
                <a:latin typeface="Arial" charset="0"/>
                <a:ea typeface="MS PGothic" pitchFamily="34" charset="-128"/>
              </a:defRPr>
            </a:lvl5pPr>
            <a:lvl6pPr marL="2514600" indent="-228600" eaLnBrk="0" fontAlgn="base" hangingPunct="0">
              <a:spcBef>
                <a:spcPct val="0"/>
              </a:spcBef>
              <a:spcAft>
                <a:spcPct val="0"/>
              </a:spcAft>
              <a:defRPr sz="1400" b="1">
                <a:solidFill>
                  <a:srgbClr val="000000"/>
                </a:solidFill>
                <a:latin typeface="Arial" charset="0"/>
                <a:ea typeface="MS PGothic" pitchFamily="34" charset="-128"/>
              </a:defRPr>
            </a:lvl6pPr>
            <a:lvl7pPr marL="2971800" indent="-228600" eaLnBrk="0" fontAlgn="base" hangingPunct="0">
              <a:spcBef>
                <a:spcPct val="0"/>
              </a:spcBef>
              <a:spcAft>
                <a:spcPct val="0"/>
              </a:spcAft>
              <a:defRPr sz="1400" b="1">
                <a:solidFill>
                  <a:srgbClr val="000000"/>
                </a:solidFill>
                <a:latin typeface="Arial" charset="0"/>
                <a:ea typeface="MS PGothic" pitchFamily="34" charset="-128"/>
              </a:defRPr>
            </a:lvl7pPr>
            <a:lvl8pPr marL="3429000" indent="-228600" eaLnBrk="0" fontAlgn="base" hangingPunct="0">
              <a:spcBef>
                <a:spcPct val="0"/>
              </a:spcBef>
              <a:spcAft>
                <a:spcPct val="0"/>
              </a:spcAft>
              <a:defRPr sz="1400" b="1">
                <a:solidFill>
                  <a:srgbClr val="000000"/>
                </a:solidFill>
                <a:latin typeface="Arial" charset="0"/>
                <a:ea typeface="MS PGothic" pitchFamily="34" charset="-128"/>
              </a:defRPr>
            </a:lvl8pPr>
            <a:lvl9pPr marL="3886200" indent="-228600" eaLnBrk="0" fontAlgn="base" hangingPunct="0">
              <a:spcBef>
                <a:spcPct val="0"/>
              </a:spcBef>
              <a:spcAft>
                <a:spcPct val="0"/>
              </a:spcAft>
              <a:defRPr sz="1400" b="1">
                <a:solidFill>
                  <a:srgbClr val="000000"/>
                </a:solidFill>
                <a:latin typeface="Arial" charset="0"/>
                <a:ea typeface="MS PGothic" pitchFamily="34" charset="-128"/>
              </a:defRPr>
            </a:lvl9pPr>
          </a:lstStyle>
          <a:p>
            <a:pPr algn="ctr" eaLnBrk="1" hangingPunct="1"/>
            <a:r>
              <a:rPr lang="en-GB" sz="1100" b="0"/>
              <a:t>ARMv5/ v4E Architecture</a:t>
            </a:r>
          </a:p>
        </p:txBody>
      </p:sp>
      <p:sp>
        <p:nvSpPr>
          <p:cNvPr id="11275" name="TextBox 5"/>
          <p:cNvSpPr txBox="1">
            <a:spLocks noChangeArrowheads="1"/>
          </p:cNvSpPr>
          <p:nvPr/>
        </p:nvSpPr>
        <p:spPr bwMode="auto">
          <a:xfrm>
            <a:off x="4077455" y="4125912"/>
            <a:ext cx="1703252"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400" b="1">
                <a:solidFill>
                  <a:srgbClr val="000000"/>
                </a:solidFill>
                <a:latin typeface="Arial" charset="0"/>
                <a:ea typeface="MS PGothic" pitchFamily="34" charset="-128"/>
              </a:defRPr>
            </a:lvl1pPr>
            <a:lvl2pPr marL="742950" indent="-285750" eaLnBrk="0" hangingPunct="0">
              <a:defRPr sz="1400" b="1">
                <a:solidFill>
                  <a:srgbClr val="000000"/>
                </a:solidFill>
                <a:latin typeface="Arial" charset="0"/>
                <a:ea typeface="MS PGothic" pitchFamily="34" charset="-128"/>
              </a:defRPr>
            </a:lvl2pPr>
            <a:lvl3pPr marL="1143000" indent="-228600" eaLnBrk="0" hangingPunct="0">
              <a:defRPr sz="1400" b="1">
                <a:solidFill>
                  <a:srgbClr val="000000"/>
                </a:solidFill>
                <a:latin typeface="Arial" charset="0"/>
                <a:ea typeface="MS PGothic" pitchFamily="34" charset="-128"/>
              </a:defRPr>
            </a:lvl3pPr>
            <a:lvl4pPr marL="1600200" indent="-228600" eaLnBrk="0" hangingPunct="0">
              <a:defRPr sz="1400" b="1">
                <a:solidFill>
                  <a:srgbClr val="000000"/>
                </a:solidFill>
                <a:latin typeface="Arial" charset="0"/>
                <a:ea typeface="MS PGothic" pitchFamily="34" charset="-128"/>
              </a:defRPr>
            </a:lvl4pPr>
            <a:lvl5pPr marL="2057400" indent="-228600" eaLnBrk="0" hangingPunct="0">
              <a:defRPr sz="1400" b="1">
                <a:solidFill>
                  <a:srgbClr val="000000"/>
                </a:solidFill>
                <a:latin typeface="Arial" charset="0"/>
                <a:ea typeface="MS PGothic" pitchFamily="34" charset="-128"/>
              </a:defRPr>
            </a:lvl5pPr>
            <a:lvl6pPr marL="2514600" indent="-228600" eaLnBrk="0" fontAlgn="base" hangingPunct="0">
              <a:spcBef>
                <a:spcPct val="0"/>
              </a:spcBef>
              <a:spcAft>
                <a:spcPct val="0"/>
              </a:spcAft>
              <a:defRPr sz="1400" b="1">
                <a:solidFill>
                  <a:srgbClr val="000000"/>
                </a:solidFill>
                <a:latin typeface="Arial" charset="0"/>
                <a:ea typeface="MS PGothic" pitchFamily="34" charset="-128"/>
              </a:defRPr>
            </a:lvl6pPr>
            <a:lvl7pPr marL="2971800" indent="-228600" eaLnBrk="0" fontAlgn="base" hangingPunct="0">
              <a:spcBef>
                <a:spcPct val="0"/>
              </a:spcBef>
              <a:spcAft>
                <a:spcPct val="0"/>
              </a:spcAft>
              <a:defRPr sz="1400" b="1">
                <a:solidFill>
                  <a:srgbClr val="000000"/>
                </a:solidFill>
                <a:latin typeface="Arial" charset="0"/>
                <a:ea typeface="MS PGothic" pitchFamily="34" charset="-128"/>
              </a:defRPr>
            </a:lvl7pPr>
            <a:lvl8pPr marL="3429000" indent="-228600" eaLnBrk="0" fontAlgn="base" hangingPunct="0">
              <a:spcBef>
                <a:spcPct val="0"/>
              </a:spcBef>
              <a:spcAft>
                <a:spcPct val="0"/>
              </a:spcAft>
              <a:defRPr sz="1400" b="1">
                <a:solidFill>
                  <a:srgbClr val="000000"/>
                </a:solidFill>
                <a:latin typeface="Arial" charset="0"/>
                <a:ea typeface="MS PGothic" pitchFamily="34" charset="-128"/>
              </a:defRPr>
            </a:lvl8pPr>
            <a:lvl9pPr marL="3886200" indent="-228600" eaLnBrk="0" fontAlgn="base" hangingPunct="0">
              <a:spcBef>
                <a:spcPct val="0"/>
              </a:spcBef>
              <a:spcAft>
                <a:spcPct val="0"/>
              </a:spcAft>
              <a:defRPr sz="1400" b="1">
                <a:solidFill>
                  <a:srgbClr val="000000"/>
                </a:solidFill>
                <a:latin typeface="Arial" charset="0"/>
                <a:ea typeface="MS PGothic" pitchFamily="34" charset="-128"/>
              </a:defRPr>
            </a:lvl9pPr>
          </a:lstStyle>
          <a:p>
            <a:pPr algn="ctr" eaLnBrk="1" hangingPunct="1"/>
            <a:r>
              <a:rPr lang="en-GB" sz="1100" b="0"/>
              <a:t>ARMv6 Architecture</a:t>
            </a:r>
          </a:p>
        </p:txBody>
      </p:sp>
      <p:sp>
        <p:nvSpPr>
          <p:cNvPr id="11276" name="TextBox 6"/>
          <p:cNvSpPr txBox="1">
            <a:spLocks noChangeArrowheads="1"/>
          </p:cNvSpPr>
          <p:nvPr/>
        </p:nvSpPr>
        <p:spPr bwMode="auto">
          <a:xfrm>
            <a:off x="6076924" y="4125912"/>
            <a:ext cx="1504362" cy="430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400" b="1">
                <a:solidFill>
                  <a:srgbClr val="000000"/>
                </a:solidFill>
                <a:latin typeface="Arial" charset="0"/>
                <a:ea typeface="MS PGothic" pitchFamily="34" charset="-128"/>
              </a:defRPr>
            </a:lvl1pPr>
            <a:lvl2pPr marL="742950" indent="-285750" eaLnBrk="0" hangingPunct="0">
              <a:defRPr sz="1400" b="1">
                <a:solidFill>
                  <a:srgbClr val="000000"/>
                </a:solidFill>
                <a:latin typeface="Arial" charset="0"/>
                <a:ea typeface="MS PGothic" pitchFamily="34" charset="-128"/>
              </a:defRPr>
            </a:lvl2pPr>
            <a:lvl3pPr marL="1143000" indent="-228600" eaLnBrk="0" hangingPunct="0">
              <a:defRPr sz="1400" b="1">
                <a:solidFill>
                  <a:srgbClr val="000000"/>
                </a:solidFill>
                <a:latin typeface="Arial" charset="0"/>
                <a:ea typeface="MS PGothic" pitchFamily="34" charset="-128"/>
              </a:defRPr>
            </a:lvl3pPr>
            <a:lvl4pPr marL="1600200" indent="-228600" eaLnBrk="0" hangingPunct="0">
              <a:defRPr sz="1400" b="1">
                <a:solidFill>
                  <a:srgbClr val="000000"/>
                </a:solidFill>
                <a:latin typeface="Arial" charset="0"/>
                <a:ea typeface="MS PGothic" pitchFamily="34" charset="-128"/>
              </a:defRPr>
            </a:lvl4pPr>
            <a:lvl5pPr marL="2057400" indent="-228600" eaLnBrk="0" hangingPunct="0">
              <a:defRPr sz="1400" b="1">
                <a:solidFill>
                  <a:srgbClr val="000000"/>
                </a:solidFill>
                <a:latin typeface="Arial" charset="0"/>
                <a:ea typeface="MS PGothic" pitchFamily="34" charset="-128"/>
              </a:defRPr>
            </a:lvl5pPr>
            <a:lvl6pPr marL="2514600" indent="-228600" eaLnBrk="0" fontAlgn="base" hangingPunct="0">
              <a:spcBef>
                <a:spcPct val="0"/>
              </a:spcBef>
              <a:spcAft>
                <a:spcPct val="0"/>
              </a:spcAft>
              <a:defRPr sz="1400" b="1">
                <a:solidFill>
                  <a:srgbClr val="000000"/>
                </a:solidFill>
                <a:latin typeface="Arial" charset="0"/>
                <a:ea typeface="MS PGothic" pitchFamily="34" charset="-128"/>
              </a:defRPr>
            </a:lvl6pPr>
            <a:lvl7pPr marL="2971800" indent="-228600" eaLnBrk="0" fontAlgn="base" hangingPunct="0">
              <a:spcBef>
                <a:spcPct val="0"/>
              </a:spcBef>
              <a:spcAft>
                <a:spcPct val="0"/>
              </a:spcAft>
              <a:defRPr sz="1400" b="1">
                <a:solidFill>
                  <a:srgbClr val="000000"/>
                </a:solidFill>
                <a:latin typeface="Arial" charset="0"/>
                <a:ea typeface="MS PGothic" pitchFamily="34" charset="-128"/>
              </a:defRPr>
            </a:lvl7pPr>
            <a:lvl8pPr marL="3429000" indent="-228600" eaLnBrk="0" fontAlgn="base" hangingPunct="0">
              <a:spcBef>
                <a:spcPct val="0"/>
              </a:spcBef>
              <a:spcAft>
                <a:spcPct val="0"/>
              </a:spcAft>
              <a:defRPr sz="1400" b="1">
                <a:solidFill>
                  <a:srgbClr val="000000"/>
                </a:solidFill>
                <a:latin typeface="Arial" charset="0"/>
                <a:ea typeface="MS PGothic" pitchFamily="34" charset="-128"/>
              </a:defRPr>
            </a:lvl8pPr>
            <a:lvl9pPr marL="3886200" indent="-228600" eaLnBrk="0" fontAlgn="base" hangingPunct="0">
              <a:spcBef>
                <a:spcPct val="0"/>
              </a:spcBef>
              <a:spcAft>
                <a:spcPct val="0"/>
              </a:spcAft>
              <a:defRPr sz="1400" b="1">
                <a:solidFill>
                  <a:srgbClr val="000000"/>
                </a:solidFill>
                <a:latin typeface="Arial" charset="0"/>
                <a:ea typeface="MS PGothic" pitchFamily="34" charset="-128"/>
              </a:defRPr>
            </a:lvl9pPr>
          </a:lstStyle>
          <a:p>
            <a:pPr algn="ctr" eaLnBrk="1" hangingPunct="1"/>
            <a:r>
              <a:rPr lang="en-GB" sz="1100" b="0"/>
              <a:t>ARMv7</a:t>
            </a:r>
          </a:p>
          <a:p>
            <a:pPr algn="ctr" eaLnBrk="1" hangingPunct="1"/>
            <a:r>
              <a:rPr lang="en-GB" sz="1100" b="0"/>
              <a:t>Architecture</a:t>
            </a:r>
          </a:p>
        </p:txBody>
      </p:sp>
      <p:sp>
        <p:nvSpPr>
          <p:cNvPr id="11277" name="TextBox 37"/>
          <p:cNvSpPr txBox="1">
            <a:spLocks noChangeArrowheads="1"/>
          </p:cNvSpPr>
          <p:nvPr/>
        </p:nvSpPr>
        <p:spPr bwMode="auto">
          <a:xfrm>
            <a:off x="3918767" y="5441950"/>
            <a:ext cx="2079870" cy="430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400" b="1">
                <a:solidFill>
                  <a:srgbClr val="000000"/>
                </a:solidFill>
                <a:latin typeface="Arial" charset="0"/>
                <a:ea typeface="MS PGothic" pitchFamily="34" charset="-128"/>
              </a:defRPr>
            </a:lvl1pPr>
            <a:lvl2pPr marL="742950" indent="-285750" eaLnBrk="0" hangingPunct="0">
              <a:defRPr sz="1400" b="1">
                <a:solidFill>
                  <a:srgbClr val="000000"/>
                </a:solidFill>
                <a:latin typeface="Arial" charset="0"/>
                <a:ea typeface="MS PGothic" pitchFamily="34" charset="-128"/>
              </a:defRPr>
            </a:lvl2pPr>
            <a:lvl3pPr marL="1143000" indent="-228600" eaLnBrk="0" hangingPunct="0">
              <a:defRPr sz="1400" b="1">
                <a:solidFill>
                  <a:srgbClr val="000000"/>
                </a:solidFill>
                <a:latin typeface="Arial" charset="0"/>
                <a:ea typeface="MS PGothic" pitchFamily="34" charset="-128"/>
              </a:defRPr>
            </a:lvl3pPr>
            <a:lvl4pPr marL="1600200" indent="-228600" eaLnBrk="0" hangingPunct="0">
              <a:defRPr sz="1400" b="1">
                <a:solidFill>
                  <a:srgbClr val="000000"/>
                </a:solidFill>
                <a:latin typeface="Arial" charset="0"/>
                <a:ea typeface="MS PGothic" pitchFamily="34" charset="-128"/>
              </a:defRPr>
            </a:lvl4pPr>
            <a:lvl5pPr marL="2057400" indent="-228600" eaLnBrk="0" hangingPunct="0">
              <a:defRPr sz="1400" b="1">
                <a:solidFill>
                  <a:srgbClr val="000000"/>
                </a:solidFill>
                <a:latin typeface="Arial" charset="0"/>
                <a:ea typeface="MS PGothic" pitchFamily="34" charset="-128"/>
              </a:defRPr>
            </a:lvl5pPr>
            <a:lvl6pPr marL="2514600" indent="-228600" eaLnBrk="0" fontAlgn="base" hangingPunct="0">
              <a:spcBef>
                <a:spcPct val="0"/>
              </a:spcBef>
              <a:spcAft>
                <a:spcPct val="0"/>
              </a:spcAft>
              <a:defRPr sz="1400" b="1">
                <a:solidFill>
                  <a:srgbClr val="000000"/>
                </a:solidFill>
                <a:latin typeface="Arial" charset="0"/>
                <a:ea typeface="MS PGothic" pitchFamily="34" charset="-128"/>
              </a:defRPr>
            </a:lvl6pPr>
            <a:lvl7pPr marL="2971800" indent="-228600" eaLnBrk="0" fontAlgn="base" hangingPunct="0">
              <a:spcBef>
                <a:spcPct val="0"/>
              </a:spcBef>
              <a:spcAft>
                <a:spcPct val="0"/>
              </a:spcAft>
              <a:defRPr sz="1400" b="1">
                <a:solidFill>
                  <a:srgbClr val="000000"/>
                </a:solidFill>
                <a:latin typeface="Arial" charset="0"/>
                <a:ea typeface="MS PGothic" pitchFamily="34" charset="-128"/>
              </a:defRPr>
            </a:lvl7pPr>
            <a:lvl8pPr marL="3429000" indent="-228600" eaLnBrk="0" fontAlgn="base" hangingPunct="0">
              <a:spcBef>
                <a:spcPct val="0"/>
              </a:spcBef>
              <a:spcAft>
                <a:spcPct val="0"/>
              </a:spcAft>
              <a:defRPr sz="1400" b="1">
                <a:solidFill>
                  <a:srgbClr val="000000"/>
                </a:solidFill>
                <a:latin typeface="Arial" charset="0"/>
                <a:ea typeface="MS PGothic" pitchFamily="34" charset="-128"/>
              </a:defRPr>
            </a:lvl8pPr>
            <a:lvl9pPr marL="3886200" indent="-228600" eaLnBrk="0" fontAlgn="base" hangingPunct="0">
              <a:spcBef>
                <a:spcPct val="0"/>
              </a:spcBef>
              <a:spcAft>
                <a:spcPct val="0"/>
              </a:spcAft>
              <a:defRPr sz="1400" b="1">
                <a:solidFill>
                  <a:srgbClr val="000000"/>
                </a:solidFill>
                <a:latin typeface="Arial" charset="0"/>
                <a:ea typeface="MS PGothic" pitchFamily="34" charset="-128"/>
              </a:defRPr>
            </a:lvl9pPr>
          </a:lstStyle>
          <a:p>
            <a:pPr algn="ctr" eaLnBrk="1" hangingPunct="1"/>
            <a:r>
              <a:rPr lang="en-GB" sz="1100" b="0"/>
              <a:t>ARM v6-M</a:t>
            </a:r>
          </a:p>
          <a:p>
            <a:pPr algn="ctr" eaLnBrk="1" hangingPunct="1"/>
            <a:r>
              <a:rPr lang="en-GB" sz="1100" b="0"/>
              <a:t>e.g. Cortex-M0, M1</a:t>
            </a:r>
          </a:p>
        </p:txBody>
      </p:sp>
      <p:sp>
        <p:nvSpPr>
          <p:cNvPr id="11278" name="TextBox 3"/>
          <p:cNvSpPr txBox="1">
            <a:spLocks noChangeArrowheads="1"/>
          </p:cNvSpPr>
          <p:nvPr/>
        </p:nvSpPr>
        <p:spPr bwMode="auto">
          <a:xfrm>
            <a:off x="300681" y="5986463"/>
            <a:ext cx="1878866" cy="261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400" b="1">
                <a:solidFill>
                  <a:srgbClr val="000000"/>
                </a:solidFill>
                <a:latin typeface="Arial" charset="0"/>
                <a:ea typeface="MS PGothic" pitchFamily="34" charset="-128"/>
              </a:defRPr>
            </a:lvl1pPr>
            <a:lvl2pPr marL="742950" indent="-285750" eaLnBrk="0" hangingPunct="0">
              <a:defRPr sz="1400" b="1">
                <a:solidFill>
                  <a:srgbClr val="000000"/>
                </a:solidFill>
                <a:latin typeface="Arial" charset="0"/>
                <a:ea typeface="MS PGothic" pitchFamily="34" charset="-128"/>
              </a:defRPr>
            </a:lvl2pPr>
            <a:lvl3pPr marL="1143000" indent="-228600" eaLnBrk="0" hangingPunct="0">
              <a:defRPr sz="1400" b="1">
                <a:solidFill>
                  <a:srgbClr val="000000"/>
                </a:solidFill>
                <a:latin typeface="Arial" charset="0"/>
                <a:ea typeface="MS PGothic" pitchFamily="34" charset="-128"/>
              </a:defRPr>
            </a:lvl3pPr>
            <a:lvl4pPr marL="1600200" indent="-228600" eaLnBrk="0" hangingPunct="0">
              <a:defRPr sz="1400" b="1">
                <a:solidFill>
                  <a:srgbClr val="000000"/>
                </a:solidFill>
                <a:latin typeface="Arial" charset="0"/>
                <a:ea typeface="MS PGothic" pitchFamily="34" charset="-128"/>
              </a:defRPr>
            </a:lvl4pPr>
            <a:lvl5pPr marL="2057400" indent="-228600" eaLnBrk="0" hangingPunct="0">
              <a:defRPr sz="1400" b="1">
                <a:solidFill>
                  <a:srgbClr val="000000"/>
                </a:solidFill>
                <a:latin typeface="Arial" charset="0"/>
                <a:ea typeface="MS PGothic" pitchFamily="34" charset="-128"/>
              </a:defRPr>
            </a:lvl5pPr>
            <a:lvl6pPr marL="2514600" indent="-228600" eaLnBrk="0" fontAlgn="base" hangingPunct="0">
              <a:spcBef>
                <a:spcPct val="0"/>
              </a:spcBef>
              <a:spcAft>
                <a:spcPct val="0"/>
              </a:spcAft>
              <a:defRPr sz="1400" b="1">
                <a:solidFill>
                  <a:srgbClr val="000000"/>
                </a:solidFill>
                <a:latin typeface="Arial" charset="0"/>
                <a:ea typeface="MS PGothic" pitchFamily="34" charset="-128"/>
              </a:defRPr>
            </a:lvl6pPr>
            <a:lvl7pPr marL="2971800" indent="-228600" eaLnBrk="0" fontAlgn="base" hangingPunct="0">
              <a:spcBef>
                <a:spcPct val="0"/>
              </a:spcBef>
              <a:spcAft>
                <a:spcPct val="0"/>
              </a:spcAft>
              <a:defRPr sz="1400" b="1">
                <a:solidFill>
                  <a:srgbClr val="000000"/>
                </a:solidFill>
                <a:latin typeface="Arial" charset="0"/>
                <a:ea typeface="MS PGothic" pitchFamily="34" charset="-128"/>
              </a:defRPr>
            </a:lvl7pPr>
            <a:lvl8pPr marL="3429000" indent="-228600" eaLnBrk="0" fontAlgn="base" hangingPunct="0">
              <a:spcBef>
                <a:spcPct val="0"/>
              </a:spcBef>
              <a:spcAft>
                <a:spcPct val="0"/>
              </a:spcAft>
              <a:defRPr sz="1400" b="1">
                <a:solidFill>
                  <a:srgbClr val="000000"/>
                </a:solidFill>
                <a:latin typeface="Arial" charset="0"/>
                <a:ea typeface="MS PGothic" pitchFamily="34" charset="-128"/>
              </a:defRPr>
            </a:lvl8pPr>
            <a:lvl9pPr marL="3886200" indent="-228600" eaLnBrk="0" fontAlgn="base" hangingPunct="0">
              <a:spcBef>
                <a:spcPct val="0"/>
              </a:spcBef>
              <a:spcAft>
                <a:spcPct val="0"/>
              </a:spcAft>
              <a:defRPr sz="1400" b="1">
                <a:solidFill>
                  <a:srgbClr val="000000"/>
                </a:solidFill>
                <a:latin typeface="Arial" charset="0"/>
                <a:ea typeface="MS PGothic" pitchFamily="34" charset="-128"/>
              </a:defRPr>
            </a:lvl9pPr>
          </a:lstStyle>
          <a:p>
            <a:pPr algn="ctr" eaLnBrk="1" hangingPunct="1"/>
            <a:r>
              <a:rPr lang="en-GB" sz="1100" b="0"/>
              <a:t>e.g. ARM7TDMI</a:t>
            </a:r>
          </a:p>
        </p:txBody>
      </p:sp>
      <p:sp>
        <p:nvSpPr>
          <p:cNvPr id="11279" name="TextBox 4"/>
          <p:cNvSpPr txBox="1">
            <a:spLocks noChangeArrowheads="1"/>
          </p:cNvSpPr>
          <p:nvPr/>
        </p:nvSpPr>
        <p:spPr bwMode="auto">
          <a:xfrm>
            <a:off x="2202821" y="5967412"/>
            <a:ext cx="1891561" cy="26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400" b="1">
                <a:solidFill>
                  <a:srgbClr val="000000"/>
                </a:solidFill>
                <a:latin typeface="Arial" charset="0"/>
                <a:ea typeface="MS PGothic" pitchFamily="34" charset="-128"/>
              </a:defRPr>
            </a:lvl1pPr>
            <a:lvl2pPr marL="742950" indent="-285750" eaLnBrk="0" hangingPunct="0">
              <a:defRPr sz="1400" b="1">
                <a:solidFill>
                  <a:srgbClr val="000000"/>
                </a:solidFill>
                <a:latin typeface="Arial" charset="0"/>
                <a:ea typeface="MS PGothic" pitchFamily="34" charset="-128"/>
              </a:defRPr>
            </a:lvl2pPr>
            <a:lvl3pPr marL="1143000" indent="-228600" eaLnBrk="0" hangingPunct="0">
              <a:defRPr sz="1400" b="1">
                <a:solidFill>
                  <a:srgbClr val="000000"/>
                </a:solidFill>
                <a:latin typeface="Arial" charset="0"/>
                <a:ea typeface="MS PGothic" pitchFamily="34" charset="-128"/>
              </a:defRPr>
            </a:lvl3pPr>
            <a:lvl4pPr marL="1600200" indent="-228600" eaLnBrk="0" hangingPunct="0">
              <a:defRPr sz="1400" b="1">
                <a:solidFill>
                  <a:srgbClr val="000000"/>
                </a:solidFill>
                <a:latin typeface="Arial" charset="0"/>
                <a:ea typeface="MS PGothic" pitchFamily="34" charset="-128"/>
              </a:defRPr>
            </a:lvl4pPr>
            <a:lvl5pPr marL="2057400" indent="-228600" eaLnBrk="0" hangingPunct="0">
              <a:defRPr sz="1400" b="1">
                <a:solidFill>
                  <a:srgbClr val="000000"/>
                </a:solidFill>
                <a:latin typeface="Arial" charset="0"/>
                <a:ea typeface="MS PGothic" pitchFamily="34" charset="-128"/>
              </a:defRPr>
            </a:lvl5pPr>
            <a:lvl6pPr marL="2514600" indent="-228600" eaLnBrk="0" fontAlgn="base" hangingPunct="0">
              <a:spcBef>
                <a:spcPct val="0"/>
              </a:spcBef>
              <a:spcAft>
                <a:spcPct val="0"/>
              </a:spcAft>
              <a:defRPr sz="1400" b="1">
                <a:solidFill>
                  <a:srgbClr val="000000"/>
                </a:solidFill>
                <a:latin typeface="Arial" charset="0"/>
                <a:ea typeface="MS PGothic" pitchFamily="34" charset="-128"/>
              </a:defRPr>
            </a:lvl6pPr>
            <a:lvl7pPr marL="2971800" indent="-228600" eaLnBrk="0" fontAlgn="base" hangingPunct="0">
              <a:spcBef>
                <a:spcPct val="0"/>
              </a:spcBef>
              <a:spcAft>
                <a:spcPct val="0"/>
              </a:spcAft>
              <a:defRPr sz="1400" b="1">
                <a:solidFill>
                  <a:srgbClr val="000000"/>
                </a:solidFill>
                <a:latin typeface="Arial" charset="0"/>
                <a:ea typeface="MS PGothic" pitchFamily="34" charset="-128"/>
              </a:defRPr>
            </a:lvl7pPr>
            <a:lvl8pPr marL="3429000" indent="-228600" eaLnBrk="0" fontAlgn="base" hangingPunct="0">
              <a:spcBef>
                <a:spcPct val="0"/>
              </a:spcBef>
              <a:spcAft>
                <a:spcPct val="0"/>
              </a:spcAft>
              <a:defRPr sz="1400" b="1">
                <a:solidFill>
                  <a:srgbClr val="000000"/>
                </a:solidFill>
                <a:latin typeface="Arial" charset="0"/>
                <a:ea typeface="MS PGothic" pitchFamily="34" charset="-128"/>
              </a:defRPr>
            </a:lvl8pPr>
            <a:lvl9pPr marL="3886200" indent="-228600" eaLnBrk="0" fontAlgn="base" hangingPunct="0">
              <a:spcBef>
                <a:spcPct val="0"/>
              </a:spcBef>
              <a:spcAft>
                <a:spcPct val="0"/>
              </a:spcAft>
              <a:defRPr sz="1400" b="1">
                <a:solidFill>
                  <a:srgbClr val="000000"/>
                </a:solidFill>
                <a:latin typeface="Arial" charset="0"/>
                <a:ea typeface="MS PGothic" pitchFamily="34" charset="-128"/>
              </a:defRPr>
            </a:lvl9pPr>
          </a:lstStyle>
          <a:p>
            <a:pPr algn="ctr" eaLnBrk="1" hangingPunct="1"/>
            <a:r>
              <a:rPr lang="en-GB" sz="1100" b="0"/>
              <a:t>e.g. ARM9926EJ-S</a:t>
            </a:r>
          </a:p>
        </p:txBody>
      </p:sp>
      <p:sp>
        <p:nvSpPr>
          <p:cNvPr id="11280" name="TextBox 5"/>
          <p:cNvSpPr txBox="1">
            <a:spLocks noChangeArrowheads="1"/>
          </p:cNvSpPr>
          <p:nvPr/>
        </p:nvSpPr>
        <p:spPr bwMode="auto">
          <a:xfrm>
            <a:off x="4064760" y="5957888"/>
            <a:ext cx="1703252" cy="261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400" b="1">
                <a:solidFill>
                  <a:srgbClr val="000000"/>
                </a:solidFill>
                <a:latin typeface="Arial" charset="0"/>
                <a:ea typeface="MS PGothic" pitchFamily="34" charset="-128"/>
              </a:defRPr>
            </a:lvl1pPr>
            <a:lvl2pPr marL="742950" indent="-285750" eaLnBrk="0" hangingPunct="0">
              <a:defRPr sz="1400" b="1">
                <a:solidFill>
                  <a:srgbClr val="000000"/>
                </a:solidFill>
                <a:latin typeface="Arial" charset="0"/>
                <a:ea typeface="MS PGothic" pitchFamily="34" charset="-128"/>
              </a:defRPr>
            </a:lvl2pPr>
            <a:lvl3pPr marL="1143000" indent="-228600" eaLnBrk="0" hangingPunct="0">
              <a:defRPr sz="1400" b="1">
                <a:solidFill>
                  <a:srgbClr val="000000"/>
                </a:solidFill>
                <a:latin typeface="Arial" charset="0"/>
                <a:ea typeface="MS PGothic" pitchFamily="34" charset="-128"/>
              </a:defRPr>
            </a:lvl3pPr>
            <a:lvl4pPr marL="1600200" indent="-228600" eaLnBrk="0" hangingPunct="0">
              <a:defRPr sz="1400" b="1">
                <a:solidFill>
                  <a:srgbClr val="000000"/>
                </a:solidFill>
                <a:latin typeface="Arial" charset="0"/>
                <a:ea typeface="MS PGothic" pitchFamily="34" charset="-128"/>
              </a:defRPr>
            </a:lvl4pPr>
            <a:lvl5pPr marL="2057400" indent="-228600" eaLnBrk="0" hangingPunct="0">
              <a:defRPr sz="1400" b="1">
                <a:solidFill>
                  <a:srgbClr val="000000"/>
                </a:solidFill>
                <a:latin typeface="Arial" charset="0"/>
                <a:ea typeface="MS PGothic" pitchFamily="34" charset="-128"/>
              </a:defRPr>
            </a:lvl5pPr>
            <a:lvl6pPr marL="2514600" indent="-228600" eaLnBrk="0" fontAlgn="base" hangingPunct="0">
              <a:spcBef>
                <a:spcPct val="0"/>
              </a:spcBef>
              <a:spcAft>
                <a:spcPct val="0"/>
              </a:spcAft>
              <a:defRPr sz="1400" b="1">
                <a:solidFill>
                  <a:srgbClr val="000000"/>
                </a:solidFill>
                <a:latin typeface="Arial" charset="0"/>
                <a:ea typeface="MS PGothic" pitchFamily="34" charset="-128"/>
              </a:defRPr>
            </a:lvl6pPr>
            <a:lvl7pPr marL="2971800" indent="-228600" eaLnBrk="0" fontAlgn="base" hangingPunct="0">
              <a:spcBef>
                <a:spcPct val="0"/>
              </a:spcBef>
              <a:spcAft>
                <a:spcPct val="0"/>
              </a:spcAft>
              <a:defRPr sz="1400" b="1">
                <a:solidFill>
                  <a:srgbClr val="000000"/>
                </a:solidFill>
                <a:latin typeface="Arial" charset="0"/>
                <a:ea typeface="MS PGothic" pitchFamily="34" charset="-128"/>
              </a:defRPr>
            </a:lvl7pPr>
            <a:lvl8pPr marL="3429000" indent="-228600" eaLnBrk="0" fontAlgn="base" hangingPunct="0">
              <a:spcBef>
                <a:spcPct val="0"/>
              </a:spcBef>
              <a:spcAft>
                <a:spcPct val="0"/>
              </a:spcAft>
              <a:defRPr sz="1400" b="1">
                <a:solidFill>
                  <a:srgbClr val="000000"/>
                </a:solidFill>
                <a:latin typeface="Arial" charset="0"/>
                <a:ea typeface="MS PGothic" pitchFamily="34" charset="-128"/>
              </a:defRPr>
            </a:lvl8pPr>
            <a:lvl9pPr marL="3886200" indent="-228600" eaLnBrk="0" fontAlgn="base" hangingPunct="0">
              <a:spcBef>
                <a:spcPct val="0"/>
              </a:spcBef>
              <a:spcAft>
                <a:spcPct val="0"/>
              </a:spcAft>
              <a:defRPr sz="1400" b="1">
                <a:solidFill>
                  <a:srgbClr val="000000"/>
                </a:solidFill>
                <a:latin typeface="Arial" charset="0"/>
                <a:ea typeface="MS PGothic" pitchFamily="34" charset="-128"/>
              </a:defRPr>
            </a:lvl9pPr>
          </a:lstStyle>
          <a:p>
            <a:pPr algn="ctr" eaLnBrk="1" hangingPunct="1"/>
            <a:r>
              <a:rPr lang="en-GB" sz="1100" b="0"/>
              <a:t>e.g. ARM1136</a:t>
            </a:r>
          </a:p>
        </p:txBody>
      </p:sp>
      <p:cxnSp>
        <p:nvCxnSpPr>
          <p:cNvPr id="6" name="Straight Arrow Connector 5"/>
          <p:cNvCxnSpPr/>
          <p:nvPr/>
        </p:nvCxnSpPr>
        <p:spPr bwMode="auto">
          <a:xfrm>
            <a:off x="632867" y="5051424"/>
            <a:ext cx="1320284" cy="0"/>
          </a:xfrm>
          <a:prstGeom prst="straightConnector1">
            <a:avLst/>
          </a:prstGeom>
          <a:noFill/>
          <a:ln w="22225" cap="flat" cmpd="sng" algn="ctr">
            <a:solidFill>
              <a:schemeClr val="tx1">
                <a:lumMod val="75000"/>
                <a:lumOff val="25000"/>
              </a:schemeClr>
            </a:solidFill>
            <a:prstDash val="solid"/>
            <a:round/>
            <a:headEnd type="none" w="med" len="med"/>
            <a:tailEnd type="triangle" w="lg" len="lg"/>
          </a:ln>
          <a:effectLst/>
        </p:spPr>
      </p:cxnSp>
      <p:cxnSp>
        <p:nvCxnSpPr>
          <p:cNvPr id="33" name="Straight Arrow Connector 32"/>
          <p:cNvCxnSpPr/>
          <p:nvPr/>
        </p:nvCxnSpPr>
        <p:spPr bwMode="auto">
          <a:xfrm>
            <a:off x="2469417" y="5051424"/>
            <a:ext cx="1320284" cy="0"/>
          </a:xfrm>
          <a:prstGeom prst="straightConnector1">
            <a:avLst/>
          </a:prstGeom>
          <a:noFill/>
          <a:ln w="22225" cap="flat" cmpd="sng" algn="ctr">
            <a:solidFill>
              <a:schemeClr val="tx1">
                <a:lumMod val="75000"/>
                <a:lumOff val="25000"/>
              </a:schemeClr>
            </a:solidFill>
            <a:prstDash val="solid"/>
            <a:round/>
            <a:headEnd type="none" w="med" len="med"/>
            <a:tailEnd type="triangle" w="lg" len="lg"/>
          </a:ln>
          <a:effectLst/>
        </p:spPr>
      </p:cxnSp>
      <p:cxnSp>
        <p:nvCxnSpPr>
          <p:cNvPr id="34" name="Straight Arrow Connector 33"/>
          <p:cNvCxnSpPr/>
          <p:nvPr/>
        </p:nvCxnSpPr>
        <p:spPr bwMode="auto">
          <a:xfrm>
            <a:off x="4267880" y="5051424"/>
            <a:ext cx="1320284" cy="0"/>
          </a:xfrm>
          <a:prstGeom prst="straightConnector1">
            <a:avLst/>
          </a:prstGeom>
          <a:noFill/>
          <a:ln w="22225" cap="flat" cmpd="sng" algn="ctr">
            <a:solidFill>
              <a:schemeClr val="tx1">
                <a:lumMod val="75000"/>
                <a:lumOff val="25000"/>
              </a:schemeClr>
            </a:solidFill>
            <a:prstDash val="solid"/>
            <a:round/>
            <a:headEnd type="none" w="med" len="med"/>
            <a:tailEnd type="triangle" w="lg" len="lg"/>
          </a:ln>
          <a:effectLst/>
        </p:spPr>
      </p:cxnSp>
      <p:cxnSp>
        <p:nvCxnSpPr>
          <p:cNvPr id="35" name="Straight Arrow Connector 34"/>
          <p:cNvCxnSpPr/>
          <p:nvPr/>
        </p:nvCxnSpPr>
        <p:spPr bwMode="auto">
          <a:xfrm>
            <a:off x="6081156" y="5051424"/>
            <a:ext cx="1320284" cy="0"/>
          </a:xfrm>
          <a:prstGeom prst="straightConnector1">
            <a:avLst/>
          </a:prstGeom>
          <a:noFill/>
          <a:ln w="22225" cap="flat" cmpd="sng" algn="ctr">
            <a:solidFill>
              <a:schemeClr val="tx1">
                <a:lumMod val="75000"/>
                <a:lumOff val="25000"/>
              </a:schemeClr>
            </a:solidFill>
            <a:prstDash val="solid"/>
            <a:round/>
            <a:headEnd type="none" w="med" len="med"/>
            <a:tailEnd type="triangle" w="lg" len="lg"/>
          </a:ln>
          <a:effectLst/>
        </p:spPr>
      </p:cxnSp>
      <p:cxnSp>
        <p:nvCxnSpPr>
          <p:cNvPr id="36" name="Straight Arrow Connector 35"/>
          <p:cNvCxnSpPr/>
          <p:nvPr/>
        </p:nvCxnSpPr>
        <p:spPr bwMode="auto">
          <a:xfrm flipV="1">
            <a:off x="6081157" y="4606924"/>
            <a:ext cx="1316052" cy="298450"/>
          </a:xfrm>
          <a:prstGeom prst="straightConnector1">
            <a:avLst/>
          </a:prstGeom>
          <a:noFill/>
          <a:ln w="22225" cap="flat" cmpd="sng" algn="ctr">
            <a:solidFill>
              <a:schemeClr val="tx1">
                <a:lumMod val="75000"/>
                <a:lumOff val="25000"/>
              </a:schemeClr>
            </a:solidFill>
            <a:prstDash val="solid"/>
            <a:round/>
            <a:headEnd type="none" w="med" len="med"/>
            <a:tailEnd type="triangle" w="lg" len="lg"/>
          </a:ln>
          <a:effectLst/>
        </p:spPr>
      </p:cxnSp>
      <p:cxnSp>
        <p:nvCxnSpPr>
          <p:cNvPr id="37" name="Straight Arrow Connector 36"/>
          <p:cNvCxnSpPr/>
          <p:nvPr/>
        </p:nvCxnSpPr>
        <p:spPr bwMode="auto">
          <a:xfrm>
            <a:off x="6081157" y="5168900"/>
            <a:ext cx="1316052" cy="339725"/>
          </a:xfrm>
          <a:prstGeom prst="straightConnector1">
            <a:avLst/>
          </a:prstGeom>
          <a:noFill/>
          <a:ln w="22225" cap="flat" cmpd="sng" algn="ctr">
            <a:solidFill>
              <a:schemeClr val="tx1">
                <a:lumMod val="75000"/>
                <a:lumOff val="25000"/>
              </a:schemeClr>
            </a:solidFill>
            <a:prstDash val="solid"/>
            <a:round/>
            <a:headEnd type="none" w="med" len="med"/>
            <a:tailEnd type="triangle" w="lg" len="lg"/>
          </a:ln>
          <a:effectLst/>
        </p:spPr>
      </p:cxnSp>
      <p:cxnSp>
        <p:nvCxnSpPr>
          <p:cNvPr id="39" name="Straight Arrow Connector 38"/>
          <p:cNvCxnSpPr/>
          <p:nvPr/>
        </p:nvCxnSpPr>
        <p:spPr bwMode="auto">
          <a:xfrm flipH="1">
            <a:off x="5975364" y="5662612"/>
            <a:ext cx="1303357" cy="0"/>
          </a:xfrm>
          <a:prstGeom prst="straightConnector1">
            <a:avLst/>
          </a:prstGeom>
          <a:noFill/>
          <a:ln w="22225" cap="flat" cmpd="sng" algn="ctr">
            <a:solidFill>
              <a:schemeClr val="tx1">
                <a:lumMod val="75000"/>
                <a:lumOff val="25000"/>
              </a:schemeClr>
            </a:solidFill>
            <a:prstDash val="solid"/>
            <a:round/>
            <a:headEnd type="none" w="med" len="med"/>
            <a:tailEnd type="triangle" w="lg" len="lg"/>
          </a:ln>
          <a:effectLst/>
        </p:spPr>
      </p:cxnSp>
      <p:cxnSp>
        <p:nvCxnSpPr>
          <p:cNvPr id="48" name="Straight Arrow Connector 47"/>
          <p:cNvCxnSpPr/>
          <p:nvPr/>
        </p:nvCxnSpPr>
        <p:spPr bwMode="auto">
          <a:xfrm>
            <a:off x="4693165" y="5095874"/>
            <a:ext cx="234858" cy="319088"/>
          </a:xfrm>
          <a:prstGeom prst="straightConnector1">
            <a:avLst/>
          </a:prstGeom>
          <a:noFill/>
          <a:ln w="22225" cap="flat" cmpd="sng" algn="ctr">
            <a:solidFill>
              <a:schemeClr val="tx1">
                <a:lumMod val="75000"/>
                <a:lumOff val="25000"/>
              </a:schemeClr>
            </a:solidFill>
            <a:prstDash val="solid"/>
            <a:round/>
            <a:headEnd type="none" w="med" len="med"/>
            <a:tailEnd type="triangle" w="lg" len="lg"/>
          </a:ln>
          <a:effectLst/>
        </p:spPr>
      </p:cxnSp>
      <p:sp>
        <p:nvSpPr>
          <p:cNvPr id="11289" name="Rectangle 49"/>
          <p:cNvSpPr>
            <a:spLocks noChangeArrowheads="1"/>
          </p:cNvSpPr>
          <p:nvPr/>
        </p:nvSpPr>
        <p:spPr bwMode="auto">
          <a:xfrm>
            <a:off x="8871949" y="4089399"/>
            <a:ext cx="2974514" cy="2139950"/>
          </a:xfrm>
          <a:prstGeom prst="rect">
            <a:avLst/>
          </a:prstGeom>
          <a:solidFill>
            <a:srgbClr val="A2C0CE"/>
          </a:solidFill>
          <a:ln>
            <a:noFill/>
          </a:ln>
          <a:extLst>
            <a:ext uri="{91240B29-F687-4F45-9708-019B960494DF}">
              <a14:hiddenLine xmlns:a14="http://schemas.microsoft.com/office/drawing/2010/main" w="19050" algn="ctr">
                <a:solidFill>
                  <a:srgbClr val="000000"/>
                </a:solidFill>
                <a:prstDash val="sysDot"/>
                <a:round/>
                <a:headEnd/>
                <a:tailEnd/>
              </a14:hiddenLine>
            </a:ext>
          </a:extLst>
        </p:spPr>
        <p:txBody>
          <a:bodyPr wrap="none" anchor="ctr"/>
          <a:lstStyle/>
          <a:p>
            <a:pPr algn="ctr"/>
            <a:endParaRPr lang="en-US"/>
          </a:p>
        </p:txBody>
      </p:sp>
      <p:sp>
        <p:nvSpPr>
          <p:cNvPr id="11290" name="TextBox 3"/>
          <p:cNvSpPr txBox="1">
            <a:spLocks noChangeArrowheads="1"/>
          </p:cNvSpPr>
          <p:nvPr/>
        </p:nvSpPr>
        <p:spPr bwMode="auto">
          <a:xfrm>
            <a:off x="8745889" y="4125912"/>
            <a:ext cx="1878866"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400" b="1">
                <a:solidFill>
                  <a:srgbClr val="000000"/>
                </a:solidFill>
                <a:latin typeface="Arial" charset="0"/>
                <a:ea typeface="MS PGothic" pitchFamily="34" charset="-128"/>
              </a:defRPr>
            </a:lvl1pPr>
            <a:lvl2pPr marL="742950" indent="-285750" eaLnBrk="0" hangingPunct="0">
              <a:defRPr sz="1400" b="1">
                <a:solidFill>
                  <a:srgbClr val="000000"/>
                </a:solidFill>
                <a:latin typeface="Arial" charset="0"/>
                <a:ea typeface="MS PGothic" pitchFamily="34" charset="-128"/>
              </a:defRPr>
            </a:lvl2pPr>
            <a:lvl3pPr marL="1143000" indent="-228600" eaLnBrk="0" hangingPunct="0">
              <a:defRPr sz="1400" b="1">
                <a:solidFill>
                  <a:srgbClr val="000000"/>
                </a:solidFill>
                <a:latin typeface="Arial" charset="0"/>
                <a:ea typeface="MS PGothic" pitchFamily="34" charset="-128"/>
              </a:defRPr>
            </a:lvl3pPr>
            <a:lvl4pPr marL="1600200" indent="-228600" eaLnBrk="0" hangingPunct="0">
              <a:defRPr sz="1400" b="1">
                <a:solidFill>
                  <a:srgbClr val="000000"/>
                </a:solidFill>
                <a:latin typeface="Arial" charset="0"/>
                <a:ea typeface="MS PGothic" pitchFamily="34" charset="-128"/>
              </a:defRPr>
            </a:lvl4pPr>
            <a:lvl5pPr marL="2057400" indent="-228600" eaLnBrk="0" hangingPunct="0">
              <a:defRPr sz="1400" b="1">
                <a:solidFill>
                  <a:srgbClr val="000000"/>
                </a:solidFill>
                <a:latin typeface="Arial" charset="0"/>
                <a:ea typeface="MS PGothic" pitchFamily="34" charset="-128"/>
              </a:defRPr>
            </a:lvl5pPr>
            <a:lvl6pPr marL="2514600" indent="-228600" eaLnBrk="0" fontAlgn="base" hangingPunct="0">
              <a:spcBef>
                <a:spcPct val="0"/>
              </a:spcBef>
              <a:spcAft>
                <a:spcPct val="0"/>
              </a:spcAft>
              <a:defRPr sz="1400" b="1">
                <a:solidFill>
                  <a:srgbClr val="000000"/>
                </a:solidFill>
                <a:latin typeface="Arial" charset="0"/>
                <a:ea typeface="MS PGothic" pitchFamily="34" charset="-128"/>
              </a:defRPr>
            </a:lvl6pPr>
            <a:lvl7pPr marL="2971800" indent="-228600" eaLnBrk="0" fontAlgn="base" hangingPunct="0">
              <a:spcBef>
                <a:spcPct val="0"/>
              </a:spcBef>
              <a:spcAft>
                <a:spcPct val="0"/>
              </a:spcAft>
              <a:defRPr sz="1400" b="1">
                <a:solidFill>
                  <a:srgbClr val="000000"/>
                </a:solidFill>
                <a:latin typeface="Arial" charset="0"/>
                <a:ea typeface="MS PGothic" pitchFamily="34" charset="-128"/>
              </a:defRPr>
            </a:lvl7pPr>
            <a:lvl8pPr marL="3429000" indent="-228600" eaLnBrk="0" fontAlgn="base" hangingPunct="0">
              <a:spcBef>
                <a:spcPct val="0"/>
              </a:spcBef>
              <a:spcAft>
                <a:spcPct val="0"/>
              </a:spcAft>
              <a:defRPr sz="1400" b="1">
                <a:solidFill>
                  <a:srgbClr val="000000"/>
                </a:solidFill>
                <a:latin typeface="Arial" charset="0"/>
                <a:ea typeface="MS PGothic" pitchFamily="34" charset="-128"/>
              </a:defRPr>
            </a:lvl8pPr>
            <a:lvl9pPr marL="3886200" indent="-228600" eaLnBrk="0" fontAlgn="base" hangingPunct="0">
              <a:spcBef>
                <a:spcPct val="0"/>
              </a:spcBef>
              <a:spcAft>
                <a:spcPct val="0"/>
              </a:spcAft>
              <a:defRPr sz="1400" b="1">
                <a:solidFill>
                  <a:srgbClr val="000000"/>
                </a:solidFill>
                <a:latin typeface="Arial" charset="0"/>
                <a:ea typeface="MS PGothic" pitchFamily="34" charset="-128"/>
              </a:defRPr>
            </a:lvl9pPr>
          </a:lstStyle>
          <a:p>
            <a:pPr algn="ctr" eaLnBrk="1" hangingPunct="1"/>
            <a:r>
              <a:rPr lang="en-GB" sz="1100" b="0" dirty="0"/>
              <a:t>ARMv8 Architecture</a:t>
            </a:r>
          </a:p>
        </p:txBody>
      </p:sp>
      <p:sp>
        <p:nvSpPr>
          <p:cNvPr id="11293" name="TextBox 33"/>
          <p:cNvSpPr txBox="1">
            <a:spLocks noChangeArrowheads="1"/>
          </p:cNvSpPr>
          <p:nvPr/>
        </p:nvSpPr>
        <p:spPr bwMode="auto">
          <a:xfrm>
            <a:off x="7321039" y="4306887"/>
            <a:ext cx="1559373" cy="430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400" b="1">
                <a:solidFill>
                  <a:srgbClr val="000000"/>
                </a:solidFill>
                <a:latin typeface="Arial" charset="0"/>
                <a:ea typeface="MS PGothic" pitchFamily="34" charset="-128"/>
              </a:defRPr>
            </a:lvl1pPr>
            <a:lvl2pPr marL="742950" indent="-285750" eaLnBrk="0" hangingPunct="0">
              <a:defRPr sz="1400" b="1">
                <a:solidFill>
                  <a:srgbClr val="000000"/>
                </a:solidFill>
                <a:latin typeface="Arial" charset="0"/>
                <a:ea typeface="MS PGothic" pitchFamily="34" charset="-128"/>
              </a:defRPr>
            </a:lvl2pPr>
            <a:lvl3pPr marL="1143000" indent="-228600" eaLnBrk="0" hangingPunct="0">
              <a:defRPr sz="1400" b="1">
                <a:solidFill>
                  <a:srgbClr val="000000"/>
                </a:solidFill>
                <a:latin typeface="Arial" charset="0"/>
                <a:ea typeface="MS PGothic" pitchFamily="34" charset="-128"/>
              </a:defRPr>
            </a:lvl3pPr>
            <a:lvl4pPr marL="1600200" indent="-228600" eaLnBrk="0" hangingPunct="0">
              <a:defRPr sz="1400" b="1">
                <a:solidFill>
                  <a:srgbClr val="000000"/>
                </a:solidFill>
                <a:latin typeface="Arial" charset="0"/>
                <a:ea typeface="MS PGothic" pitchFamily="34" charset="-128"/>
              </a:defRPr>
            </a:lvl4pPr>
            <a:lvl5pPr marL="2057400" indent="-228600" eaLnBrk="0" hangingPunct="0">
              <a:defRPr sz="1400" b="1">
                <a:solidFill>
                  <a:srgbClr val="000000"/>
                </a:solidFill>
                <a:latin typeface="Arial" charset="0"/>
                <a:ea typeface="MS PGothic" pitchFamily="34" charset="-128"/>
              </a:defRPr>
            </a:lvl5pPr>
            <a:lvl6pPr marL="2514600" indent="-228600" eaLnBrk="0" fontAlgn="base" hangingPunct="0">
              <a:spcBef>
                <a:spcPct val="0"/>
              </a:spcBef>
              <a:spcAft>
                <a:spcPct val="0"/>
              </a:spcAft>
              <a:defRPr sz="1400" b="1">
                <a:solidFill>
                  <a:srgbClr val="000000"/>
                </a:solidFill>
                <a:latin typeface="Arial" charset="0"/>
                <a:ea typeface="MS PGothic" pitchFamily="34" charset="-128"/>
              </a:defRPr>
            </a:lvl6pPr>
            <a:lvl7pPr marL="2971800" indent="-228600" eaLnBrk="0" fontAlgn="base" hangingPunct="0">
              <a:spcBef>
                <a:spcPct val="0"/>
              </a:spcBef>
              <a:spcAft>
                <a:spcPct val="0"/>
              </a:spcAft>
              <a:defRPr sz="1400" b="1">
                <a:solidFill>
                  <a:srgbClr val="000000"/>
                </a:solidFill>
                <a:latin typeface="Arial" charset="0"/>
                <a:ea typeface="MS PGothic" pitchFamily="34" charset="-128"/>
              </a:defRPr>
            </a:lvl7pPr>
            <a:lvl8pPr marL="3429000" indent="-228600" eaLnBrk="0" fontAlgn="base" hangingPunct="0">
              <a:spcBef>
                <a:spcPct val="0"/>
              </a:spcBef>
              <a:spcAft>
                <a:spcPct val="0"/>
              </a:spcAft>
              <a:defRPr sz="1400" b="1">
                <a:solidFill>
                  <a:srgbClr val="000000"/>
                </a:solidFill>
                <a:latin typeface="Arial" charset="0"/>
                <a:ea typeface="MS PGothic" pitchFamily="34" charset="-128"/>
              </a:defRPr>
            </a:lvl8pPr>
            <a:lvl9pPr marL="3886200" indent="-228600" eaLnBrk="0" fontAlgn="base" hangingPunct="0">
              <a:spcBef>
                <a:spcPct val="0"/>
              </a:spcBef>
              <a:spcAft>
                <a:spcPct val="0"/>
              </a:spcAft>
              <a:defRPr sz="1400" b="1">
                <a:solidFill>
                  <a:srgbClr val="000000"/>
                </a:solidFill>
                <a:latin typeface="Arial" charset="0"/>
                <a:ea typeface="MS PGothic" pitchFamily="34" charset="-128"/>
              </a:defRPr>
            </a:lvl9pPr>
          </a:lstStyle>
          <a:p>
            <a:pPr algn="ctr" eaLnBrk="1" hangingPunct="1"/>
            <a:r>
              <a:rPr lang="en-GB" sz="1100" b="0" dirty="0"/>
              <a:t>ARMv7-A</a:t>
            </a:r>
          </a:p>
          <a:p>
            <a:pPr algn="ctr" eaLnBrk="1" hangingPunct="1"/>
            <a:r>
              <a:rPr lang="en-GB" sz="1100" b="0" dirty="0"/>
              <a:t>e.g. Cortex-A9</a:t>
            </a:r>
          </a:p>
        </p:txBody>
      </p:sp>
      <p:sp>
        <p:nvSpPr>
          <p:cNvPr id="11294" name="TextBox 34"/>
          <p:cNvSpPr txBox="1">
            <a:spLocks noChangeArrowheads="1"/>
          </p:cNvSpPr>
          <p:nvPr/>
        </p:nvSpPr>
        <p:spPr bwMode="auto">
          <a:xfrm>
            <a:off x="7321039" y="4824412"/>
            <a:ext cx="1559373" cy="430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400" b="1">
                <a:solidFill>
                  <a:srgbClr val="000000"/>
                </a:solidFill>
                <a:latin typeface="Arial" charset="0"/>
                <a:ea typeface="MS PGothic" pitchFamily="34" charset="-128"/>
              </a:defRPr>
            </a:lvl1pPr>
            <a:lvl2pPr marL="742950" indent="-285750" eaLnBrk="0" hangingPunct="0">
              <a:defRPr sz="1400" b="1">
                <a:solidFill>
                  <a:srgbClr val="000000"/>
                </a:solidFill>
                <a:latin typeface="Arial" charset="0"/>
                <a:ea typeface="MS PGothic" pitchFamily="34" charset="-128"/>
              </a:defRPr>
            </a:lvl2pPr>
            <a:lvl3pPr marL="1143000" indent="-228600" eaLnBrk="0" hangingPunct="0">
              <a:defRPr sz="1400" b="1">
                <a:solidFill>
                  <a:srgbClr val="000000"/>
                </a:solidFill>
                <a:latin typeface="Arial" charset="0"/>
                <a:ea typeface="MS PGothic" pitchFamily="34" charset="-128"/>
              </a:defRPr>
            </a:lvl3pPr>
            <a:lvl4pPr marL="1600200" indent="-228600" eaLnBrk="0" hangingPunct="0">
              <a:defRPr sz="1400" b="1">
                <a:solidFill>
                  <a:srgbClr val="000000"/>
                </a:solidFill>
                <a:latin typeface="Arial" charset="0"/>
                <a:ea typeface="MS PGothic" pitchFamily="34" charset="-128"/>
              </a:defRPr>
            </a:lvl4pPr>
            <a:lvl5pPr marL="2057400" indent="-228600" eaLnBrk="0" hangingPunct="0">
              <a:defRPr sz="1400" b="1">
                <a:solidFill>
                  <a:srgbClr val="000000"/>
                </a:solidFill>
                <a:latin typeface="Arial" charset="0"/>
                <a:ea typeface="MS PGothic" pitchFamily="34" charset="-128"/>
              </a:defRPr>
            </a:lvl5pPr>
            <a:lvl6pPr marL="2514600" indent="-228600" eaLnBrk="0" fontAlgn="base" hangingPunct="0">
              <a:spcBef>
                <a:spcPct val="0"/>
              </a:spcBef>
              <a:spcAft>
                <a:spcPct val="0"/>
              </a:spcAft>
              <a:defRPr sz="1400" b="1">
                <a:solidFill>
                  <a:srgbClr val="000000"/>
                </a:solidFill>
                <a:latin typeface="Arial" charset="0"/>
                <a:ea typeface="MS PGothic" pitchFamily="34" charset="-128"/>
              </a:defRPr>
            </a:lvl6pPr>
            <a:lvl7pPr marL="2971800" indent="-228600" eaLnBrk="0" fontAlgn="base" hangingPunct="0">
              <a:spcBef>
                <a:spcPct val="0"/>
              </a:spcBef>
              <a:spcAft>
                <a:spcPct val="0"/>
              </a:spcAft>
              <a:defRPr sz="1400" b="1">
                <a:solidFill>
                  <a:srgbClr val="000000"/>
                </a:solidFill>
                <a:latin typeface="Arial" charset="0"/>
                <a:ea typeface="MS PGothic" pitchFamily="34" charset="-128"/>
              </a:defRPr>
            </a:lvl7pPr>
            <a:lvl8pPr marL="3429000" indent="-228600" eaLnBrk="0" fontAlgn="base" hangingPunct="0">
              <a:spcBef>
                <a:spcPct val="0"/>
              </a:spcBef>
              <a:spcAft>
                <a:spcPct val="0"/>
              </a:spcAft>
              <a:defRPr sz="1400" b="1">
                <a:solidFill>
                  <a:srgbClr val="000000"/>
                </a:solidFill>
                <a:latin typeface="Arial" charset="0"/>
                <a:ea typeface="MS PGothic" pitchFamily="34" charset="-128"/>
              </a:defRPr>
            </a:lvl8pPr>
            <a:lvl9pPr marL="3886200" indent="-228600" eaLnBrk="0" fontAlgn="base" hangingPunct="0">
              <a:spcBef>
                <a:spcPct val="0"/>
              </a:spcBef>
              <a:spcAft>
                <a:spcPct val="0"/>
              </a:spcAft>
              <a:defRPr sz="1400" b="1">
                <a:solidFill>
                  <a:srgbClr val="000000"/>
                </a:solidFill>
                <a:latin typeface="Arial" charset="0"/>
                <a:ea typeface="MS PGothic" pitchFamily="34" charset="-128"/>
              </a:defRPr>
            </a:lvl9pPr>
          </a:lstStyle>
          <a:p>
            <a:pPr algn="ctr" eaLnBrk="1" hangingPunct="1"/>
            <a:r>
              <a:rPr lang="en-GB" sz="1100" b="0"/>
              <a:t>ARMv7-R</a:t>
            </a:r>
          </a:p>
          <a:p>
            <a:pPr algn="ctr" eaLnBrk="1" hangingPunct="1"/>
            <a:r>
              <a:rPr lang="en-GB" sz="1100" b="0"/>
              <a:t>e.g. Cortex-R4</a:t>
            </a:r>
          </a:p>
        </p:txBody>
      </p:sp>
      <p:sp>
        <p:nvSpPr>
          <p:cNvPr id="11295" name="TextBox 35"/>
          <p:cNvSpPr txBox="1">
            <a:spLocks noChangeArrowheads="1"/>
          </p:cNvSpPr>
          <p:nvPr/>
        </p:nvSpPr>
        <p:spPr bwMode="auto">
          <a:xfrm>
            <a:off x="7321039" y="5411787"/>
            <a:ext cx="1559373" cy="430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400" b="1">
                <a:solidFill>
                  <a:srgbClr val="000000"/>
                </a:solidFill>
                <a:latin typeface="Arial" charset="0"/>
                <a:ea typeface="MS PGothic" pitchFamily="34" charset="-128"/>
              </a:defRPr>
            </a:lvl1pPr>
            <a:lvl2pPr marL="742950" indent="-285750" eaLnBrk="0" hangingPunct="0">
              <a:defRPr sz="1400" b="1">
                <a:solidFill>
                  <a:srgbClr val="000000"/>
                </a:solidFill>
                <a:latin typeface="Arial" charset="0"/>
                <a:ea typeface="MS PGothic" pitchFamily="34" charset="-128"/>
              </a:defRPr>
            </a:lvl2pPr>
            <a:lvl3pPr marL="1143000" indent="-228600" eaLnBrk="0" hangingPunct="0">
              <a:defRPr sz="1400" b="1">
                <a:solidFill>
                  <a:srgbClr val="000000"/>
                </a:solidFill>
                <a:latin typeface="Arial" charset="0"/>
                <a:ea typeface="MS PGothic" pitchFamily="34" charset="-128"/>
              </a:defRPr>
            </a:lvl3pPr>
            <a:lvl4pPr marL="1600200" indent="-228600" eaLnBrk="0" hangingPunct="0">
              <a:defRPr sz="1400" b="1">
                <a:solidFill>
                  <a:srgbClr val="000000"/>
                </a:solidFill>
                <a:latin typeface="Arial" charset="0"/>
                <a:ea typeface="MS PGothic" pitchFamily="34" charset="-128"/>
              </a:defRPr>
            </a:lvl4pPr>
            <a:lvl5pPr marL="2057400" indent="-228600" eaLnBrk="0" hangingPunct="0">
              <a:defRPr sz="1400" b="1">
                <a:solidFill>
                  <a:srgbClr val="000000"/>
                </a:solidFill>
                <a:latin typeface="Arial" charset="0"/>
                <a:ea typeface="MS PGothic" pitchFamily="34" charset="-128"/>
              </a:defRPr>
            </a:lvl5pPr>
            <a:lvl6pPr marL="2514600" indent="-228600" eaLnBrk="0" fontAlgn="base" hangingPunct="0">
              <a:spcBef>
                <a:spcPct val="0"/>
              </a:spcBef>
              <a:spcAft>
                <a:spcPct val="0"/>
              </a:spcAft>
              <a:defRPr sz="1400" b="1">
                <a:solidFill>
                  <a:srgbClr val="000000"/>
                </a:solidFill>
                <a:latin typeface="Arial" charset="0"/>
                <a:ea typeface="MS PGothic" pitchFamily="34" charset="-128"/>
              </a:defRPr>
            </a:lvl6pPr>
            <a:lvl7pPr marL="2971800" indent="-228600" eaLnBrk="0" fontAlgn="base" hangingPunct="0">
              <a:spcBef>
                <a:spcPct val="0"/>
              </a:spcBef>
              <a:spcAft>
                <a:spcPct val="0"/>
              </a:spcAft>
              <a:defRPr sz="1400" b="1">
                <a:solidFill>
                  <a:srgbClr val="000000"/>
                </a:solidFill>
                <a:latin typeface="Arial" charset="0"/>
                <a:ea typeface="MS PGothic" pitchFamily="34" charset="-128"/>
              </a:defRPr>
            </a:lvl7pPr>
            <a:lvl8pPr marL="3429000" indent="-228600" eaLnBrk="0" fontAlgn="base" hangingPunct="0">
              <a:spcBef>
                <a:spcPct val="0"/>
              </a:spcBef>
              <a:spcAft>
                <a:spcPct val="0"/>
              </a:spcAft>
              <a:defRPr sz="1400" b="1">
                <a:solidFill>
                  <a:srgbClr val="000000"/>
                </a:solidFill>
                <a:latin typeface="Arial" charset="0"/>
                <a:ea typeface="MS PGothic" pitchFamily="34" charset="-128"/>
              </a:defRPr>
            </a:lvl8pPr>
            <a:lvl9pPr marL="3886200" indent="-228600" eaLnBrk="0" fontAlgn="base" hangingPunct="0">
              <a:spcBef>
                <a:spcPct val="0"/>
              </a:spcBef>
              <a:spcAft>
                <a:spcPct val="0"/>
              </a:spcAft>
              <a:defRPr sz="1400" b="1">
                <a:solidFill>
                  <a:srgbClr val="000000"/>
                </a:solidFill>
                <a:latin typeface="Arial" charset="0"/>
                <a:ea typeface="MS PGothic" pitchFamily="34" charset="-128"/>
              </a:defRPr>
            </a:lvl9pPr>
          </a:lstStyle>
          <a:p>
            <a:pPr algn="ctr" eaLnBrk="1" hangingPunct="1"/>
            <a:r>
              <a:rPr lang="en-GB" sz="1100" b="0"/>
              <a:t>ARMv7-M</a:t>
            </a:r>
          </a:p>
          <a:p>
            <a:pPr algn="ctr" eaLnBrk="1" hangingPunct="1"/>
            <a:r>
              <a:rPr lang="en-GB" sz="1100" b="0"/>
              <a:t>e.g. Cortex-M3</a:t>
            </a:r>
          </a:p>
        </p:txBody>
      </p:sp>
      <p:cxnSp>
        <p:nvCxnSpPr>
          <p:cNvPr id="38" name="Straight Arrow Connector 37"/>
          <p:cNvCxnSpPr/>
          <p:nvPr/>
        </p:nvCxnSpPr>
        <p:spPr bwMode="auto">
          <a:xfrm>
            <a:off x="9076574" y="5051424"/>
            <a:ext cx="1320284" cy="0"/>
          </a:xfrm>
          <a:prstGeom prst="straightConnector1">
            <a:avLst/>
          </a:prstGeom>
          <a:noFill/>
          <a:ln w="22225" cap="flat" cmpd="sng" algn="ctr">
            <a:solidFill>
              <a:schemeClr val="tx1">
                <a:lumMod val="75000"/>
                <a:lumOff val="25000"/>
              </a:schemeClr>
            </a:solidFill>
            <a:prstDash val="solid"/>
            <a:round/>
            <a:headEnd type="none" w="med" len="med"/>
            <a:tailEnd type="triangle" w="lg" len="lg"/>
          </a:ln>
          <a:effectLst/>
        </p:spPr>
      </p:cxnSp>
      <p:cxnSp>
        <p:nvCxnSpPr>
          <p:cNvPr id="40" name="Straight Arrow Connector 39"/>
          <p:cNvCxnSpPr/>
          <p:nvPr/>
        </p:nvCxnSpPr>
        <p:spPr bwMode="auto">
          <a:xfrm flipV="1">
            <a:off x="9076574" y="4606924"/>
            <a:ext cx="1316052" cy="298450"/>
          </a:xfrm>
          <a:prstGeom prst="straightConnector1">
            <a:avLst/>
          </a:prstGeom>
          <a:noFill/>
          <a:ln w="22225" cap="flat" cmpd="sng" algn="ctr">
            <a:solidFill>
              <a:schemeClr val="tx1">
                <a:lumMod val="75000"/>
                <a:lumOff val="25000"/>
              </a:schemeClr>
            </a:solidFill>
            <a:prstDash val="solid"/>
            <a:round/>
            <a:headEnd type="none" w="med" len="med"/>
            <a:tailEnd type="triangle" w="lg" len="lg"/>
          </a:ln>
          <a:effectLst/>
        </p:spPr>
      </p:cxnSp>
      <p:sp>
        <p:nvSpPr>
          <p:cNvPr id="41" name="TextBox 33"/>
          <p:cNvSpPr txBox="1">
            <a:spLocks noChangeArrowheads="1"/>
          </p:cNvSpPr>
          <p:nvPr/>
        </p:nvSpPr>
        <p:spPr bwMode="auto">
          <a:xfrm>
            <a:off x="10301773" y="4306887"/>
            <a:ext cx="1559373" cy="600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400" b="1">
                <a:solidFill>
                  <a:srgbClr val="000000"/>
                </a:solidFill>
                <a:latin typeface="Arial" charset="0"/>
                <a:ea typeface="MS PGothic" pitchFamily="34" charset="-128"/>
              </a:defRPr>
            </a:lvl1pPr>
            <a:lvl2pPr marL="742950" indent="-285750" eaLnBrk="0" hangingPunct="0">
              <a:defRPr sz="1400" b="1">
                <a:solidFill>
                  <a:srgbClr val="000000"/>
                </a:solidFill>
                <a:latin typeface="Arial" charset="0"/>
                <a:ea typeface="MS PGothic" pitchFamily="34" charset="-128"/>
              </a:defRPr>
            </a:lvl2pPr>
            <a:lvl3pPr marL="1143000" indent="-228600" eaLnBrk="0" hangingPunct="0">
              <a:defRPr sz="1400" b="1">
                <a:solidFill>
                  <a:srgbClr val="000000"/>
                </a:solidFill>
                <a:latin typeface="Arial" charset="0"/>
                <a:ea typeface="MS PGothic" pitchFamily="34" charset="-128"/>
              </a:defRPr>
            </a:lvl3pPr>
            <a:lvl4pPr marL="1600200" indent="-228600" eaLnBrk="0" hangingPunct="0">
              <a:defRPr sz="1400" b="1">
                <a:solidFill>
                  <a:srgbClr val="000000"/>
                </a:solidFill>
                <a:latin typeface="Arial" charset="0"/>
                <a:ea typeface="MS PGothic" pitchFamily="34" charset="-128"/>
              </a:defRPr>
            </a:lvl4pPr>
            <a:lvl5pPr marL="2057400" indent="-228600" eaLnBrk="0" hangingPunct="0">
              <a:defRPr sz="1400" b="1">
                <a:solidFill>
                  <a:srgbClr val="000000"/>
                </a:solidFill>
                <a:latin typeface="Arial" charset="0"/>
                <a:ea typeface="MS PGothic" pitchFamily="34" charset="-128"/>
              </a:defRPr>
            </a:lvl5pPr>
            <a:lvl6pPr marL="2514600" indent="-228600" eaLnBrk="0" fontAlgn="base" hangingPunct="0">
              <a:spcBef>
                <a:spcPct val="0"/>
              </a:spcBef>
              <a:spcAft>
                <a:spcPct val="0"/>
              </a:spcAft>
              <a:defRPr sz="1400" b="1">
                <a:solidFill>
                  <a:srgbClr val="000000"/>
                </a:solidFill>
                <a:latin typeface="Arial" charset="0"/>
                <a:ea typeface="MS PGothic" pitchFamily="34" charset="-128"/>
              </a:defRPr>
            </a:lvl6pPr>
            <a:lvl7pPr marL="2971800" indent="-228600" eaLnBrk="0" fontAlgn="base" hangingPunct="0">
              <a:spcBef>
                <a:spcPct val="0"/>
              </a:spcBef>
              <a:spcAft>
                <a:spcPct val="0"/>
              </a:spcAft>
              <a:defRPr sz="1400" b="1">
                <a:solidFill>
                  <a:srgbClr val="000000"/>
                </a:solidFill>
                <a:latin typeface="Arial" charset="0"/>
                <a:ea typeface="MS PGothic" pitchFamily="34" charset="-128"/>
              </a:defRPr>
            </a:lvl7pPr>
            <a:lvl8pPr marL="3429000" indent="-228600" eaLnBrk="0" fontAlgn="base" hangingPunct="0">
              <a:spcBef>
                <a:spcPct val="0"/>
              </a:spcBef>
              <a:spcAft>
                <a:spcPct val="0"/>
              </a:spcAft>
              <a:defRPr sz="1400" b="1">
                <a:solidFill>
                  <a:srgbClr val="000000"/>
                </a:solidFill>
                <a:latin typeface="Arial" charset="0"/>
                <a:ea typeface="MS PGothic" pitchFamily="34" charset="-128"/>
              </a:defRPr>
            </a:lvl8pPr>
            <a:lvl9pPr marL="3886200" indent="-228600" eaLnBrk="0" fontAlgn="base" hangingPunct="0">
              <a:spcBef>
                <a:spcPct val="0"/>
              </a:spcBef>
              <a:spcAft>
                <a:spcPct val="0"/>
              </a:spcAft>
              <a:defRPr sz="1400" b="1">
                <a:solidFill>
                  <a:srgbClr val="000000"/>
                </a:solidFill>
                <a:latin typeface="Arial" charset="0"/>
                <a:ea typeface="MS PGothic" pitchFamily="34" charset="-128"/>
              </a:defRPr>
            </a:lvl9pPr>
          </a:lstStyle>
          <a:p>
            <a:pPr algn="ctr" eaLnBrk="1" hangingPunct="1"/>
            <a:r>
              <a:rPr lang="en-GB" sz="1100" b="0" dirty="0" smtClean="0"/>
              <a:t>ARMv8-A</a:t>
            </a:r>
            <a:endParaRPr lang="en-GB" sz="1100" b="0" dirty="0"/>
          </a:p>
          <a:p>
            <a:pPr algn="ctr" eaLnBrk="1" hangingPunct="1"/>
            <a:r>
              <a:rPr lang="en-GB" sz="1100" b="0" dirty="0"/>
              <a:t>e.g. </a:t>
            </a:r>
            <a:r>
              <a:rPr lang="en-GB" sz="1100" b="0" dirty="0" smtClean="0"/>
              <a:t>Cortex-A53</a:t>
            </a:r>
          </a:p>
          <a:p>
            <a:pPr algn="ctr" eaLnBrk="1" hangingPunct="1"/>
            <a:r>
              <a:rPr lang="en-GB" sz="1100" b="0" dirty="0" smtClean="0"/>
              <a:t>Cortex-A57</a:t>
            </a:r>
            <a:endParaRPr lang="en-GB" sz="1100" b="0" dirty="0"/>
          </a:p>
        </p:txBody>
      </p:sp>
      <p:sp>
        <p:nvSpPr>
          <p:cNvPr id="42" name="TextBox 34"/>
          <p:cNvSpPr txBox="1">
            <a:spLocks noChangeArrowheads="1"/>
          </p:cNvSpPr>
          <p:nvPr/>
        </p:nvSpPr>
        <p:spPr bwMode="auto">
          <a:xfrm>
            <a:off x="10287089" y="4941764"/>
            <a:ext cx="1559373"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400" b="1">
                <a:solidFill>
                  <a:srgbClr val="000000"/>
                </a:solidFill>
                <a:latin typeface="Arial" charset="0"/>
                <a:ea typeface="MS PGothic" pitchFamily="34" charset="-128"/>
              </a:defRPr>
            </a:lvl1pPr>
            <a:lvl2pPr marL="742950" indent="-285750" eaLnBrk="0" hangingPunct="0">
              <a:defRPr sz="1400" b="1">
                <a:solidFill>
                  <a:srgbClr val="000000"/>
                </a:solidFill>
                <a:latin typeface="Arial" charset="0"/>
                <a:ea typeface="MS PGothic" pitchFamily="34" charset="-128"/>
              </a:defRPr>
            </a:lvl2pPr>
            <a:lvl3pPr marL="1143000" indent="-228600" eaLnBrk="0" hangingPunct="0">
              <a:defRPr sz="1400" b="1">
                <a:solidFill>
                  <a:srgbClr val="000000"/>
                </a:solidFill>
                <a:latin typeface="Arial" charset="0"/>
                <a:ea typeface="MS PGothic" pitchFamily="34" charset="-128"/>
              </a:defRPr>
            </a:lvl3pPr>
            <a:lvl4pPr marL="1600200" indent="-228600" eaLnBrk="0" hangingPunct="0">
              <a:defRPr sz="1400" b="1">
                <a:solidFill>
                  <a:srgbClr val="000000"/>
                </a:solidFill>
                <a:latin typeface="Arial" charset="0"/>
                <a:ea typeface="MS PGothic" pitchFamily="34" charset="-128"/>
              </a:defRPr>
            </a:lvl4pPr>
            <a:lvl5pPr marL="2057400" indent="-228600" eaLnBrk="0" hangingPunct="0">
              <a:defRPr sz="1400" b="1">
                <a:solidFill>
                  <a:srgbClr val="000000"/>
                </a:solidFill>
                <a:latin typeface="Arial" charset="0"/>
                <a:ea typeface="MS PGothic" pitchFamily="34" charset="-128"/>
              </a:defRPr>
            </a:lvl5pPr>
            <a:lvl6pPr marL="2514600" indent="-228600" eaLnBrk="0" fontAlgn="base" hangingPunct="0">
              <a:spcBef>
                <a:spcPct val="0"/>
              </a:spcBef>
              <a:spcAft>
                <a:spcPct val="0"/>
              </a:spcAft>
              <a:defRPr sz="1400" b="1">
                <a:solidFill>
                  <a:srgbClr val="000000"/>
                </a:solidFill>
                <a:latin typeface="Arial" charset="0"/>
                <a:ea typeface="MS PGothic" pitchFamily="34" charset="-128"/>
              </a:defRPr>
            </a:lvl6pPr>
            <a:lvl7pPr marL="2971800" indent="-228600" eaLnBrk="0" fontAlgn="base" hangingPunct="0">
              <a:spcBef>
                <a:spcPct val="0"/>
              </a:spcBef>
              <a:spcAft>
                <a:spcPct val="0"/>
              </a:spcAft>
              <a:defRPr sz="1400" b="1">
                <a:solidFill>
                  <a:srgbClr val="000000"/>
                </a:solidFill>
                <a:latin typeface="Arial" charset="0"/>
                <a:ea typeface="MS PGothic" pitchFamily="34" charset="-128"/>
              </a:defRPr>
            </a:lvl7pPr>
            <a:lvl8pPr marL="3429000" indent="-228600" eaLnBrk="0" fontAlgn="base" hangingPunct="0">
              <a:spcBef>
                <a:spcPct val="0"/>
              </a:spcBef>
              <a:spcAft>
                <a:spcPct val="0"/>
              </a:spcAft>
              <a:defRPr sz="1400" b="1">
                <a:solidFill>
                  <a:srgbClr val="000000"/>
                </a:solidFill>
                <a:latin typeface="Arial" charset="0"/>
                <a:ea typeface="MS PGothic" pitchFamily="34" charset="-128"/>
              </a:defRPr>
            </a:lvl8pPr>
            <a:lvl9pPr marL="3886200" indent="-228600" eaLnBrk="0" fontAlgn="base" hangingPunct="0">
              <a:spcBef>
                <a:spcPct val="0"/>
              </a:spcBef>
              <a:spcAft>
                <a:spcPct val="0"/>
              </a:spcAft>
              <a:defRPr sz="1400" b="1">
                <a:solidFill>
                  <a:srgbClr val="000000"/>
                </a:solidFill>
                <a:latin typeface="Arial" charset="0"/>
                <a:ea typeface="MS PGothic" pitchFamily="34" charset="-128"/>
              </a:defRPr>
            </a:lvl9pPr>
          </a:lstStyle>
          <a:p>
            <a:pPr algn="ctr" eaLnBrk="1" hangingPunct="1"/>
            <a:r>
              <a:rPr lang="en-GB" sz="1100" b="0" dirty="0" smtClean="0"/>
              <a:t>ARMv8-R</a:t>
            </a:r>
            <a:endParaRPr lang="en-GB" sz="1100" b="0" dirty="0"/>
          </a:p>
        </p:txBody>
      </p:sp>
      <p:sp>
        <p:nvSpPr>
          <p:cNvPr id="3" name="TextBox 2"/>
          <p:cNvSpPr txBox="1"/>
          <p:nvPr/>
        </p:nvSpPr>
        <p:spPr>
          <a:xfrm>
            <a:off x="9064668" y="6219825"/>
            <a:ext cx="1708706" cy="261610"/>
          </a:xfrm>
          <a:prstGeom prst="rect">
            <a:avLst/>
          </a:prstGeom>
          <a:noFill/>
        </p:spPr>
        <p:txBody>
          <a:bodyPr wrap="square" rtlCol="0">
            <a:spAutoFit/>
          </a:bodyPr>
          <a:lstStyle/>
          <a:p>
            <a:r>
              <a:rPr lang="en-GB" sz="1100" b="0" dirty="0" smtClean="0"/>
              <a:t>As of </a:t>
            </a:r>
            <a:r>
              <a:rPr lang="en-GB" sz="1100" b="0" dirty="0"/>
              <a:t>Sept </a:t>
            </a:r>
            <a:r>
              <a:rPr lang="en-GB" sz="1100" b="0" dirty="0" smtClean="0"/>
              <a:t>2013</a:t>
            </a:r>
            <a:endParaRPr lang="en-GB" sz="1100" b="0" dirty="0"/>
          </a:p>
        </p:txBody>
      </p:sp>
    </p:spTree>
    <p:extLst>
      <p:ext uri="{BB962C8B-B14F-4D97-AF65-F5344CB8AC3E}">
        <p14:creationId xmlns:p14="http://schemas.microsoft.com/office/powerpoint/2010/main" val="203009012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normAutofit fontScale="90000"/>
          </a:bodyPr>
          <a:lstStyle/>
          <a:p>
            <a:r>
              <a:rPr lang="en-GB" smtClean="0"/>
              <a:t>ARM Processor Vs. ARM Architectures </a:t>
            </a:r>
          </a:p>
        </p:txBody>
      </p:sp>
      <p:sp>
        <p:nvSpPr>
          <p:cNvPr id="12291" name="Content Placeholder 2"/>
          <p:cNvSpPr>
            <a:spLocks noGrp="1"/>
          </p:cNvSpPr>
          <p:nvPr>
            <p:ph idx="1"/>
          </p:nvPr>
        </p:nvSpPr>
        <p:spPr/>
        <p:txBody>
          <a:bodyPr/>
          <a:lstStyle/>
          <a:p>
            <a:r>
              <a:rPr lang="en-GB" smtClean="0"/>
              <a:t>Cortex-M0: v6-M</a:t>
            </a:r>
          </a:p>
          <a:p>
            <a:pPr lvl="1"/>
            <a:r>
              <a:rPr lang="en-GB" smtClean="0"/>
              <a:t>ARMv6 architecture’s thumb instruction set;</a:t>
            </a:r>
          </a:p>
          <a:p>
            <a:pPr lvl="1"/>
            <a:r>
              <a:rPr lang="en-GB" smtClean="0"/>
              <a:t>ARMv7-M architecture memory map, exception model, and thumb-2 system;</a:t>
            </a:r>
          </a:p>
          <a:p>
            <a:pPr lvl="1"/>
            <a:r>
              <a:rPr lang="en-GB" smtClean="0"/>
              <a:t>Low power optimised design.</a:t>
            </a:r>
            <a:endParaRPr lang="en-GB" dirty="0" smtClean="0"/>
          </a:p>
        </p:txBody>
      </p:sp>
      <p:sp>
        <p:nvSpPr>
          <p:cNvPr id="10" name="Rounded Rectangle 9"/>
          <p:cNvSpPr/>
          <p:nvPr/>
        </p:nvSpPr>
        <p:spPr bwMode="auto">
          <a:xfrm>
            <a:off x="5395392" y="4298951"/>
            <a:ext cx="1904256" cy="619125"/>
          </a:xfrm>
          <a:prstGeom prst="roundRect">
            <a:avLst/>
          </a:prstGeom>
          <a:solidFill>
            <a:schemeClr val="accent5">
              <a:lumMod val="40000"/>
              <a:lumOff val="60000"/>
            </a:schemeClr>
          </a:solidFill>
          <a:ln w="19050" cap="flat" cmpd="sng" algn="ctr">
            <a:solidFill>
              <a:schemeClr val="tx1">
                <a:lumMod val="65000"/>
                <a:lumOff val="35000"/>
              </a:schemeClr>
            </a:solidFill>
            <a:prstDash val="solid"/>
            <a:round/>
            <a:headEnd type="none" w="med" len="med"/>
            <a:tailEnd type="none" w="med" len="med"/>
          </a:ln>
          <a:effectLst>
            <a:outerShdw blurRad="50800" dist="38100" dir="2700000" algn="tl" rotWithShape="0">
              <a:prstClr val="black">
                <a:alpha val="40000"/>
              </a:prstClr>
            </a:outerShdw>
          </a:effectLst>
        </p:spPr>
        <p:txBody>
          <a:bodyPr wrap="none" anchor="ctr"/>
          <a:lstStyle/>
          <a:p>
            <a:pPr algn="ctr">
              <a:defRPr/>
            </a:pPr>
            <a:r>
              <a:rPr lang="en-GB" sz="1200" dirty="0">
                <a:cs typeface="Arial" charset="0"/>
              </a:rPr>
              <a:t>ARM v6-M</a:t>
            </a:r>
          </a:p>
          <a:p>
            <a:pPr algn="ctr">
              <a:defRPr/>
            </a:pPr>
            <a:r>
              <a:rPr lang="en-GB" sz="1200" dirty="0">
                <a:cs typeface="Arial" charset="0"/>
              </a:rPr>
              <a:t>Architecture</a:t>
            </a:r>
          </a:p>
        </p:txBody>
      </p:sp>
      <p:sp>
        <p:nvSpPr>
          <p:cNvPr id="33" name="Rounded Rectangle 32"/>
          <p:cNvSpPr/>
          <p:nvPr/>
        </p:nvSpPr>
        <p:spPr bwMode="auto">
          <a:xfrm>
            <a:off x="1536100" y="3775076"/>
            <a:ext cx="1904256" cy="619125"/>
          </a:xfrm>
          <a:prstGeom prst="roundRect">
            <a:avLst/>
          </a:prstGeom>
          <a:solidFill>
            <a:schemeClr val="accent2">
              <a:lumMod val="20000"/>
              <a:lumOff val="80000"/>
            </a:schemeClr>
          </a:solidFill>
          <a:ln w="19050" cap="flat" cmpd="sng" algn="ctr">
            <a:solidFill>
              <a:schemeClr val="tx1">
                <a:lumMod val="65000"/>
                <a:lumOff val="35000"/>
              </a:schemeClr>
            </a:solidFill>
            <a:prstDash val="solid"/>
            <a:round/>
            <a:headEnd type="none" w="med" len="med"/>
            <a:tailEnd type="none" w="med" len="med"/>
          </a:ln>
          <a:effectLst>
            <a:outerShdw blurRad="50800" dist="38100" dir="2700000" algn="tl" rotWithShape="0">
              <a:prstClr val="black">
                <a:alpha val="40000"/>
              </a:prstClr>
            </a:outerShdw>
          </a:effectLst>
        </p:spPr>
        <p:txBody>
          <a:bodyPr wrap="none" anchor="ctr"/>
          <a:lstStyle/>
          <a:p>
            <a:pPr algn="ctr">
              <a:defRPr/>
            </a:pPr>
            <a:r>
              <a:rPr lang="en-GB" sz="1200" dirty="0">
                <a:cs typeface="Arial" charset="0"/>
              </a:rPr>
              <a:t>ARM v6</a:t>
            </a:r>
          </a:p>
          <a:p>
            <a:pPr algn="ctr">
              <a:defRPr/>
            </a:pPr>
            <a:r>
              <a:rPr lang="en-GB" sz="1200" dirty="0">
                <a:cs typeface="Arial" charset="0"/>
              </a:rPr>
              <a:t>Architecture</a:t>
            </a:r>
          </a:p>
        </p:txBody>
      </p:sp>
      <p:sp>
        <p:nvSpPr>
          <p:cNvPr id="37" name="Rounded Rectangle 36"/>
          <p:cNvSpPr/>
          <p:nvPr/>
        </p:nvSpPr>
        <p:spPr bwMode="auto">
          <a:xfrm>
            <a:off x="1536100" y="4918076"/>
            <a:ext cx="1904256" cy="619125"/>
          </a:xfrm>
          <a:prstGeom prst="roundRect">
            <a:avLst/>
          </a:prstGeom>
          <a:solidFill>
            <a:schemeClr val="accent2">
              <a:lumMod val="20000"/>
              <a:lumOff val="80000"/>
            </a:schemeClr>
          </a:solidFill>
          <a:ln w="19050" cap="flat" cmpd="sng" algn="ctr">
            <a:solidFill>
              <a:schemeClr val="tx1">
                <a:lumMod val="65000"/>
                <a:lumOff val="35000"/>
              </a:schemeClr>
            </a:solidFill>
            <a:prstDash val="solid"/>
            <a:round/>
            <a:headEnd type="none" w="med" len="med"/>
            <a:tailEnd type="none" w="med" len="med"/>
          </a:ln>
          <a:effectLst>
            <a:outerShdw blurRad="50800" dist="38100" dir="2700000" algn="tl" rotWithShape="0">
              <a:prstClr val="black">
                <a:alpha val="40000"/>
              </a:prstClr>
            </a:outerShdw>
          </a:effectLst>
        </p:spPr>
        <p:txBody>
          <a:bodyPr wrap="none" anchor="ctr"/>
          <a:lstStyle/>
          <a:p>
            <a:pPr algn="ctr">
              <a:defRPr/>
            </a:pPr>
            <a:r>
              <a:rPr lang="en-GB" sz="1200" dirty="0">
                <a:cs typeface="Arial" charset="0"/>
              </a:rPr>
              <a:t>ARM v7-M</a:t>
            </a:r>
          </a:p>
          <a:p>
            <a:pPr algn="ctr">
              <a:defRPr/>
            </a:pPr>
            <a:r>
              <a:rPr lang="en-GB" sz="1200" dirty="0">
                <a:cs typeface="Arial" charset="0"/>
              </a:rPr>
              <a:t>Architecture</a:t>
            </a:r>
          </a:p>
        </p:txBody>
      </p:sp>
      <p:grpSp>
        <p:nvGrpSpPr>
          <p:cNvPr id="12295" name="Group 22"/>
          <p:cNvGrpSpPr>
            <a:grpSpLocks/>
          </p:cNvGrpSpPr>
          <p:nvPr/>
        </p:nvGrpSpPr>
        <p:grpSpPr bwMode="auto">
          <a:xfrm>
            <a:off x="9051563" y="4000500"/>
            <a:ext cx="1635545" cy="1227138"/>
            <a:chOff x="6790786" y="4391025"/>
            <a:chExt cx="1227904" cy="1227904"/>
          </a:xfrm>
          <a:effectLst>
            <a:outerShdw blurRad="50800" dist="38100" dir="2700000" algn="tl" rotWithShape="0">
              <a:prstClr val="black">
                <a:alpha val="40000"/>
              </a:prstClr>
            </a:outerShdw>
          </a:effectLst>
        </p:grpSpPr>
        <p:grpSp>
          <p:nvGrpSpPr>
            <p:cNvPr id="12302" name="Group 20"/>
            <p:cNvGrpSpPr>
              <a:grpSpLocks/>
            </p:cNvGrpSpPr>
            <p:nvPr/>
          </p:nvGrpSpPr>
          <p:grpSpPr bwMode="auto">
            <a:xfrm>
              <a:off x="6996116" y="4391025"/>
              <a:ext cx="817243" cy="1227904"/>
              <a:chOff x="6767513" y="4391025"/>
              <a:chExt cx="817243" cy="1227904"/>
            </a:xfrm>
          </p:grpSpPr>
          <p:sp>
            <p:nvSpPr>
              <p:cNvPr id="19" name="Rectangle 18"/>
              <p:cNvSpPr/>
              <p:nvPr/>
            </p:nvSpPr>
            <p:spPr bwMode="auto">
              <a:xfrm>
                <a:off x="6767099" y="4391025"/>
                <a:ext cx="46066" cy="1227904"/>
              </a:xfrm>
              <a:prstGeom prst="rect">
                <a:avLst/>
              </a:prstGeom>
              <a:noFill/>
              <a:ln w="12700" cap="flat" cmpd="sng" algn="ctr">
                <a:solidFill>
                  <a:schemeClr val="tx1">
                    <a:lumMod val="50000"/>
                    <a:lumOff val="50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39" name="Rectangle 38"/>
              <p:cNvSpPr/>
              <p:nvPr/>
            </p:nvSpPr>
            <p:spPr bwMode="auto">
              <a:xfrm>
                <a:off x="6881470" y="4391025"/>
                <a:ext cx="46066" cy="1227904"/>
              </a:xfrm>
              <a:prstGeom prst="rect">
                <a:avLst/>
              </a:prstGeom>
              <a:noFill/>
              <a:ln w="12700" cap="flat" cmpd="sng" algn="ctr">
                <a:solidFill>
                  <a:schemeClr val="tx1">
                    <a:lumMod val="50000"/>
                    <a:lumOff val="50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40" name="Rectangle 39"/>
              <p:cNvSpPr/>
              <p:nvPr/>
            </p:nvSpPr>
            <p:spPr bwMode="auto">
              <a:xfrm>
                <a:off x="6986311" y="4391025"/>
                <a:ext cx="46066" cy="1227904"/>
              </a:xfrm>
              <a:prstGeom prst="rect">
                <a:avLst/>
              </a:prstGeom>
              <a:noFill/>
              <a:ln w="12700" cap="flat" cmpd="sng" algn="ctr">
                <a:solidFill>
                  <a:schemeClr val="tx1">
                    <a:lumMod val="50000"/>
                    <a:lumOff val="50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41" name="Rectangle 40"/>
              <p:cNvSpPr/>
              <p:nvPr/>
            </p:nvSpPr>
            <p:spPr bwMode="auto">
              <a:xfrm>
                <a:off x="7100682" y="4391025"/>
                <a:ext cx="46066" cy="1227904"/>
              </a:xfrm>
              <a:prstGeom prst="rect">
                <a:avLst/>
              </a:prstGeom>
              <a:noFill/>
              <a:ln w="12700" cap="flat" cmpd="sng" algn="ctr">
                <a:solidFill>
                  <a:schemeClr val="tx1">
                    <a:lumMod val="50000"/>
                    <a:lumOff val="50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42" name="Rectangle 41"/>
              <p:cNvSpPr/>
              <p:nvPr/>
            </p:nvSpPr>
            <p:spPr bwMode="auto">
              <a:xfrm>
                <a:off x="7205522" y="4391025"/>
                <a:ext cx="46066" cy="1227904"/>
              </a:xfrm>
              <a:prstGeom prst="rect">
                <a:avLst/>
              </a:prstGeom>
              <a:noFill/>
              <a:ln w="12700" cap="flat" cmpd="sng" algn="ctr">
                <a:solidFill>
                  <a:schemeClr val="tx1">
                    <a:lumMod val="50000"/>
                    <a:lumOff val="50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44" name="Rectangle 43"/>
              <p:cNvSpPr/>
              <p:nvPr/>
            </p:nvSpPr>
            <p:spPr bwMode="auto">
              <a:xfrm>
                <a:off x="7319894" y="4391025"/>
                <a:ext cx="46066" cy="1227904"/>
              </a:xfrm>
              <a:prstGeom prst="rect">
                <a:avLst/>
              </a:prstGeom>
              <a:noFill/>
              <a:ln w="12700" cap="flat" cmpd="sng" algn="ctr">
                <a:solidFill>
                  <a:schemeClr val="tx1">
                    <a:lumMod val="50000"/>
                    <a:lumOff val="50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45" name="Rectangle 44"/>
              <p:cNvSpPr/>
              <p:nvPr/>
            </p:nvSpPr>
            <p:spPr bwMode="auto">
              <a:xfrm>
                <a:off x="7424734" y="4391025"/>
                <a:ext cx="46066" cy="1227904"/>
              </a:xfrm>
              <a:prstGeom prst="rect">
                <a:avLst/>
              </a:prstGeom>
              <a:noFill/>
              <a:ln w="12700" cap="flat" cmpd="sng" algn="ctr">
                <a:solidFill>
                  <a:schemeClr val="tx1">
                    <a:lumMod val="50000"/>
                    <a:lumOff val="50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46" name="Rectangle 45"/>
              <p:cNvSpPr/>
              <p:nvPr/>
            </p:nvSpPr>
            <p:spPr bwMode="auto">
              <a:xfrm>
                <a:off x="7539106" y="4391025"/>
                <a:ext cx="46066" cy="1227904"/>
              </a:xfrm>
              <a:prstGeom prst="rect">
                <a:avLst/>
              </a:prstGeom>
              <a:noFill/>
              <a:ln w="12700" cap="flat" cmpd="sng" algn="ctr">
                <a:solidFill>
                  <a:schemeClr val="tx1">
                    <a:lumMod val="50000"/>
                    <a:lumOff val="50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grpSp>
        <p:grpSp>
          <p:nvGrpSpPr>
            <p:cNvPr id="12303" name="Group 46"/>
            <p:cNvGrpSpPr>
              <a:grpSpLocks/>
            </p:cNvGrpSpPr>
            <p:nvPr/>
          </p:nvGrpSpPr>
          <p:grpSpPr bwMode="auto">
            <a:xfrm rot="5400000">
              <a:off x="6996116" y="4386262"/>
              <a:ext cx="817243" cy="1227904"/>
              <a:chOff x="6767513" y="4391025"/>
              <a:chExt cx="817243" cy="1227904"/>
            </a:xfrm>
          </p:grpSpPr>
          <p:sp>
            <p:nvSpPr>
              <p:cNvPr id="48" name="Rectangle 47"/>
              <p:cNvSpPr/>
              <p:nvPr/>
            </p:nvSpPr>
            <p:spPr bwMode="auto">
              <a:xfrm>
                <a:off x="6767095" y="4391024"/>
                <a:ext cx="46067" cy="1227904"/>
              </a:xfrm>
              <a:prstGeom prst="rect">
                <a:avLst/>
              </a:prstGeom>
              <a:noFill/>
              <a:ln w="12700" cap="flat" cmpd="sng" algn="ctr">
                <a:solidFill>
                  <a:schemeClr val="tx1">
                    <a:lumMod val="50000"/>
                    <a:lumOff val="50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49" name="Rectangle 48"/>
              <p:cNvSpPr/>
              <p:nvPr/>
            </p:nvSpPr>
            <p:spPr bwMode="auto">
              <a:xfrm>
                <a:off x="6881467" y="4391024"/>
                <a:ext cx="46067" cy="1227904"/>
              </a:xfrm>
              <a:prstGeom prst="rect">
                <a:avLst/>
              </a:prstGeom>
              <a:noFill/>
              <a:ln w="12700" cap="flat" cmpd="sng" algn="ctr">
                <a:solidFill>
                  <a:schemeClr val="tx1">
                    <a:lumMod val="50000"/>
                    <a:lumOff val="50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50" name="Rectangle 49"/>
              <p:cNvSpPr/>
              <p:nvPr/>
            </p:nvSpPr>
            <p:spPr bwMode="auto">
              <a:xfrm>
                <a:off x="6986307" y="4391024"/>
                <a:ext cx="46067" cy="1227904"/>
              </a:xfrm>
              <a:prstGeom prst="rect">
                <a:avLst/>
              </a:prstGeom>
              <a:noFill/>
              <a:ln w="12700" cap="flat" cmpd="sng" algn="ctr">
                <a:solidFill>
                  <a:schemeClr val="tx1">
                    <a:lumMod val="50000"/>
                    <a:lumOff val="50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51" name="Rectangle 50"/>
              <p:cNvSpPr/>
              <p:nvPr/>
            </p:nvSpPr>
            <p:spPr bwMode="auto">
              <a:xfrm>
                <a:off x="7100678" y="4391024"/>
                <a:ext cx="46067" cy="1227904"/>
              </a:xfrm>
              <a:prstGeom prst="rect">
                <a:avLst/>
              </a:prstGeom>
              <a:noFill/>
              <a:ln w="12700" cap="flat" cmpd="sng" algn="ctr">
                <a:solidFill>
                  <a:schemeClr val="tx1">
                    <a:lumMod val="50000"/>
                    <a:lumOff val="50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52" name="Rectangle 51"/>
              <p:cNvSpPr/>
              <p:nvPr/>
            </p:nvSpPr>
            <p:spPr bwMode="auto">
              <a:xfrm>
                <a:off x="7205519" y="4391024"/>
                <a:ext cx="46067" cy="1227904"/>
              </a:xfrm>
              <a:prstGeom prst="rect">
                <a:avLst/>
              </a:prstGeom>
              <a:noFill/>
              <a:ln w="12700" cap="flat" cmpd="sng" algn="ctr">
                <a:solidFill>
                  <a:schemeClr val="tx1">
                    <a:lumMod val="50000"/>
                    <a:lumOff val="50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53" name="Rectangle 52"/>
              <p:cNvSpPr/>
              <p:nvPr/>
            </p:nvSpPr>
            <p:spPr bwMode="auto">
              <a:xfrm>
                <a:off x="7319890" y="4391024"/>
                <a:ext cx="46067" cy="1227904"/>
              </a:xfrm>
              <a:prstGeom prst="rect">
                <a:avLst/>
              </a:prstGeom>
              <a:noFill/>
              <a:ln w="12700" cap="flat" cmpd="sng" algn="ctr">
                <a:solidFill>
                  <a:schemeClr val="tx1">
                    <a:lumMod val="50000"/>
                    <a:lumOff val="50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54" name="Rectangle 53"/>
              <p:cNvSpPr/>
              <p:nvPr/>
            </p:nvSpPr>
            <p:spPr bwMode="auto">
              <a:xfrm>
                <a:off x="7424731" y="4391024"/>
                <a:ext cx="46067" cy="1227904"/>
              </a:xfrm>
              <a:prstGeom prst="rect">
                <a:avLst/>
              </a:prstGeom>
              <a:noFill/>
              <a:ln w="12700" cap="flat" cmpd="sng" algn="ctr">
                <a:solidFill>
                  <a:schemeClr val="tx1">
                    <a:lumMod val="50000"/>
                    <a:lumOff val="50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55" name="Rectangle 54"/>
              <p:cNvSpPr/>
              <p:nvPr/>
            </p:nvSpPr>
            <p:spPr bwMode="auto">
              <a:xfrm>
                <a:off x="7539102" y="4391024"/>
                <a:ext cx="46067" cy="1227904"/>
              </a:xfrm>
              <a:prstGeom prst="rect">
                <a:avLst/>
              </a:prstGeom>
              <a:noFill/>
              <a:ln w="12700" cap="flat" cmpd="sng" algn="ctr">
                <a:solidFill>
                  <a:schemeClr val="tx1">
                    <a:lumMod val="50000"/>
                    <a:lumOff val="50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grpSp>
        <p:sp>
          <p:nvSpPr>
            <p:cNvPr id="14" name="Rectangle 13"/>
            <p:cNvSpPr/>
            <p:nvPr/>
          </p:nvSpPr>
          <p:spPr bwMode="auto">
            <a:xfrm>
              <a:off x="6881330" y="4472039"/>
              <a:ext cx="1057935" cy="1056346"/>
            </a:xfrm>
            <a:prstGeom prst="rect">
              <a:avLst/>
            </a:prstGeom>
            <a:solidFill>
              <a:schemeClr val="accent5">
                <a:lumMod val="40000"/>
                <a:lumOff val="60000"/>
              </a:schemeClr>
            </a:solidFill>
            <a:ln w="19050" cap="flat" cmpd="sng" algn="ctr">
              <a:solidFill>
                <a:schemeClr val="tx1">
                  <a:lumMod val="65000"/>
                  <a:lumOff val="35000"/>
                </a:schemeClr>
              </a:solidFill>
              <a:prstDash val="solid"/>
              <a:round/>
              <a:headEnd type="none" w="med" len="med"/>
              <a:tailEnd type="none" w="med" len="med"/>
            </a:ln>
            <a:effectLst/>
          </p:spPr>
          <p:txBody>
            <a:bodyPr wrap="none" anchor="ctr"/>
            <a:lstStyle/>
            <a:p>
              <a:pPr algn="ctr">
                <a:defRPr/>
              </a:pPr>
              <a:r>
                <a:rPr lang="en-GB" sz="1200" dirty="0">
                  <a:cs typeface="Arial" charset="0"/>
                </a:rPr>
                <a:t>ARM</a:t>
              </a:r>
            </a:p>
            <a:p>
              <a:pPr algn="ctr">
                <a:defRPr/>
              </a:pPr>
              <a:r>
                <a:rPr lang="en-GB" sz="1200" dirty="0">
                  <a:cs typeface="Arial" charset="0"/>
                </a:rPr>
                <a:t>Cortex-M0</a:t>
              </a:r>
            </a:p>
          </p:txBody>
        </p:sp>
      </p:grpSp>
      <p:sp>
        <p:nvSpPr>
          <p:cNvPr id="25" name="Right Arrow 24"/>
          <p:cNvSpPr/>
          <p:nvPr/>
        </p:nvSpPr>
        <p:spPr bwMode="auto">
          <a:xfrm rot="900000">
            <a:off x="3931231" y="4208464"/>
            <a:ext cx="954244" cy="257175"/>
          </a:xfrm>
          <a:prstGeom prst="rightArrow">
            <a:avLst/>
          </a:prstGeom>
          <a:solidFill>
            <a:schemeClr val="bg1">
              <a:lumMod val="95000"/>
            </a:schemeClr>
          </a:solidFill>
          <a:ln w="19050" cap="flat" cmpd="sng" algn="ctr">
            <a:solidFill>
              <a:schemeClr val="tx1">
                <a:lumMod val="75000"/>
                <a:lumOff val="25000"/>
              </a:schemeClr>
            </a:solidFill>
            <a:prstDash val="solid"/>
            <a:round/>
            <a:headEnd type="none" w="med" len="med"/>
            <a:tailEnd type="none" w="med" len="med"/>
          </a:ln>
          <a:effectLst>
            <a:outerShdw blurRad="50800" dist="38100" dir="2700000" algn="tl" rotWithShape="0">
              <a:prstClr val="black">
                <a:alpha val="40000"/>
              </a:prstClr>
            </a:outerShdw>
          </a:effectLst>
        </p:spPr>
        <p:txBody>
          <a:bodyPr wrap="none" anchor="ctr"/>
          <a:lstStyle/>
          <a:p>
            <a:pPr algn="ctr">
              <a:defRPr/>
            </a:pPr>
            <a:endParaRPr lang="en-GB">
              <a:cs typeface="Arial" charset="0"/>
            </a:endParaRPr>
          </a:p>
        </p:txBody>
      </p:sp>
      <p:sp>
        <p:nvSpPr>
          <p:cNvPr id="56" name="Right Arrow 55"/>
          <p:cNvSpPr/>
          <p:nvPr/>
        </p:nvSpPr>
        <p:spPr bwMode="auto">
          <a:xfrm rot="20700000">
            <a:off x="3924884" y="4756151"/>
            <a:ext cx="954243" cy="257175"/>
          </a:xfrm>
          <a:prstGeom prst="rightArrow">
            <a:avLst/>
          </a:prstGeom>
          <a:solidFill>
            <a:schemeClr val="bg1">
              <a:lumMod val="95000"/>
            </a:schemeClr>
          </a:solidFill>
          <a:ln w="19050" cap="flat" cmpd="sng" algn="ctr">
            <a:solidFill>
              <a:schemeClr val="tx1">
                <a:lumMod val="75000"/>
                <a:lumOff val="25000"/>
              </a:schemeClr>
            </a:solidFill>
            <a:prstDash val="solid"/>
            <a:round/>
            <a:headEnd type="none" w="med" len="med"/>
            <a:tailEnd type="none" w="med" len="med"/>
          </a:ln>
          <a:effectLst>
            <a:outerShdw blurRad="50800" dist="38100" dir="2700000" algn="tl" rotWithShape="0">
              <a:prstClr val="black">
                <a:alpha val="40000"/>
              </a:prstClr>
            </a:outerShdw>
          </a:effectLst>
        </p:spPr>
        <p:txBody>
          <a:bodyPr wrap="none" anchor="ctr"/>
          <a:lstStyle/>
          <a:p>
            <a:pPr algn="ctr">
              <a:defRPr/>
            </a:pPr>
            <a:endParaRPr lang="en-GB">
              <a:cs typeface="Arial" charset="0"/>
            </a:endParaRPr>
          </a:p>
        </p:txBody>
      </p:sp>
      <p:sp>
        <p:nvSpPr>
          <p:cNvPr id="57" name="Right Arrow 56"/>
          <p:cNvSpPr/>
          <p:nvPr/>
        </p:nvSpPr>
        <p:spPr bwMode="auto">
          <a:xfrm>
            <a:off x="7691079" y="4489451"/>
            <a:ext cx="956360" cy="257175"/>
          </a:xfrm>
          <a:prstGeom prst="rightArrow">
            <a:avLst/>
          </a:prstGeom>
          <a:solidFill>
            <a:schemeClr val="bg1">
              <a:lumMod val="95000"/>
            </a:schemeClr>
          </a:solidFill>
          <a:ln w="19050" cap="flat" cmpd="sng" algn="ctr">
            <a:solidFill>
              <a:schemeClr val="tx1">
                <a:lumMod val="75000"/>
                <a:lumOff val="25000"/>
              </a:schemeClr>
            </a:solidFill>
            <a:prstDash val="solid"/>
            <a:round/>
            <a:headEnd type="none" w="med" len="med"/>
            <a:tailEnd type="none" w="med" len="med"/>
          </a:ln>
          <a:effectLst>
            <a:outerShdw blurRad="50800" dist="38100" dir="2700000" algn="tl" rotWithShape="0">
              <a:prstClr val="black">
                <a:alpha val="40000"/>
              </a:prstClr>
            </a:outerShdw>
          </a:effectLst>
        </p:spPr>
        <p:txBody>
          <a:bodyPr wrap="none" anchor="ctr"/>
          <a:lstStyle/>
          <a:p>
            <a:pPr algn="ctr">
              <a:defRPr/>
            </a:pPr>
            <a:endParaRPr lang="en-GB">
              <a:cs typeface="Arial" charset="0"/>
            </a:endParaRPr>
          </a:p>
        </p:txBody>
      </p:sp>
      <p:sp>
        <p:nvSpPr>
          <p:cNvPr id="12299" name="TextBox 25"/>
          <p:cNvSpPr txBox="1">
            <a:spLocks noChangeArrowheads="1"/>
          </p:cNvSpPr>
          <p:nvPr/>
        </p:nvSpPr>
        <p:spPr bwMode="auto">
          <a:xfrm>
            <a:off x="3901609" y="3868739"/>
            <a:ext cx="2225864" cy="2619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400" b="1">
                <a:solidFill>
                  <a:srgbClr val="000000"/>
                </a:solidFill>
                <a:latin typeface="Arial" charset="0"/>
                <a:ea typeface="MS PGothic" pitchFamily="34" charset="-128"/>
              </a:defRPr>
            </a:lvl1pPr>
            <a:lvl2pPr marL="742950" indent="-285750" eaLnBrk="0" hangingPunct="0">
              <a:defRPr sz="1400" b="1">
                <a:solidFill>
                  <a:srgbClr val="000000"/>
                </a:solidFill>
                <a:latin typeface="Arial" charset="0"/>
                <a:ea typeface="MS PGothic" pitchFamily="34" charset="-128"/>
              </a:defRPr>
            </a:lvl2pPr>
            <a:lvl3pPr marL="1143000" indent="-228600" eaLnBrk="0" hangingPunct="0">
              <a:defRPr sz="1400" b="1">
                <a:solidFill>
                  <a:srgbClr val="000000"/>
                </a:solidFill>
                <a:latin typeface="Arial" charset="0"/>
                <a:ea typeface="MS PGothic" pitchFamily="34" charset="-128"/>
              </a:defRPr>
            </a:lvl3pPr>
            <a:lvl4pPr marL="1600200" indent="-228600" eaLnBrk="0" hangingPunct="0">
              <a:defRPr sz="1400" b="1">
                <a:solidFill>
                  <a:srgbClr val="000000"/>
                </a:solidFill>
                <a:latin typeface="Arial" charset="0"/>
                <a:ea typeface="MS PGothic" pitchFamily="34" charset="-128"/>
              </a:defRPr>
            </a:lvl4pPr>
            <a:lvl5pPr marL="2057400" indent="-228600" eaLnBrk="0" hangingPunct="0">
              <a:defRPr sz="1400" b="1">
                <a:solidFill>
                  <a:srgbClr val="000000"/>
                </a:solidFill>
                <a:latin typeface="Arial" charset="0"/>
                <a:ea typeface="MS PGothic" pitchFamily="34" charset="-128"/>
              </a:defRPr>
            </a:lvl5pPr>
            <a:lvl6pPr marL="2514600" indent="-228600" eaLnBrk="0" fontAlgn="base" hangingPunct="0">
              <a:spcBef>
                <a:spcPct val="0"/>
              </a:spcBef>
              <a:spcAft>
                <a:spcPct val="0"/>
              </a:spcAft>
              <a:defRPr sz="1400" b="1">
                <a:solidFill>
                  <a:srgbClr val="000000"/>
                </a:solidFill>
                <a:latin typeface="Arial" charset="0"/>
                <a:ea typeface="MS PGothic" pitchFamily="34" charset="-128"/>
              </a:defRPr>
            </a:lvl6pPr>
            <a:lvl7pPr marL="2971800" indent="-228600" eaLnBrk="0" fontAlgn="base" hangingPunct="0">
              <a:spcBef>
                <a:spcPct val="0"/>
              </a:spcBef>
              <a:spcAft>
                <a:spcPct val="0"/>
              </a:spcAft>
              <a:defRPr sz="1400" b="1">
                <a:solidFill>
                  <a:srgbClr val="000000"/>
                </a:solidFill>
                <a:latin typeface="Arial" charset="0"/>
                <a:ea typeface="MS PGothic" pitchFamily="34" charset="-128"/>
              </a:defRPr>
            </a:lvl7pPr>
            <a:lvl8pPr marL="3429000" indent="-228600" eaLnBrk="0" fontAlgn="base" hangingPunct="0">
              <a:spcBef>
                <a:spcPct val="0"/>
              </a:spcBef>
              <a:spcAft>
                <a:spcPct val="0"/>
              </a:spcAft>
              <a:defRPr sz="1400" b="1">
                <a:solidFill>
                  <a:srgbClr val="000000"/>
                </a:solidFill>
                <a:latin typeface="Arial" charset="0"/>
                <a:ea typeface="MS PGothic" pitchFamily="34" charset="-128"/>
              </a:defRPr>
            </a:lvl8pPr>
            <a:lvl9pPr marL="3886200" indent="-228600" eaLnBrk="0" fontAlgn="base" hangingPunct="0">
              <a:spcBef>
                <a:spcPct val="0"/>
              </a:spcBef>
              <a:spcAft>
                <a:spcPct val="0"/>
              </a:spcAft>
              <a:defRPr sz="1400" b="1">
                <a:solidFill>
                  <a:srgbClr val="000000"/>
                </a:solidFill>
                <a:latin typeface="Arial" charset="0"/>
                <a:ea typeface="MS PGothic" pitchFamily="34" charset="-128"/>
              </a:defRPr>
            </a:lvl9pPr>
          </a:lstStyle>
          <a:p>
            <a:pPr eaLnBrk="1" hangingPunct="1"/>
            <a:r>
              <a:rPr lang="en-GB" sz="1100" b="0"/>
              <a:t>Thumb Instruction set</a:t>
            </a:r>
          </a:p>
        </p:txBody>
      </p:sp>
      <p:sp>
        <p:nvSpPr>
          <p:cNvPr id="12300" name="TextBox 57"/>
          <p:cNvSpPr txBox="1">
            <a:spLocks noChangeArrowheads="1"/>
          </p:cNvSpPr>
          <p:nvPr/>
        </p:nvSpPr>
        <p:spPr bwMode="auto">
          <a:xfrm>
            <a:off x="4013749" y="5102226"/>
            <a:ext cx="2223747" cy="6000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400" b="1">
                <a:solidFill>
                  <a:srgbClr val="000000"/>
                </a:solidFill>
                <a:latin typeface="Arial" charset="0"/>
                <a:ea typeface="MS PGothic" pitchFamily="34" charset="-128"/>
              </a:defRPr>
            </a:lvl1pPr>
            <a:lvl2pPr marL="742950" indent="-285750" eaLnBrk="0" hangingPunct="0">
              <a:defRPr sz="1400" b="1">
                <a:solidFill>
                  <a:srgbClr val="000000"/>
                </a:solidFill>
                <a:latin typeface="Arial" charset="0"/>
                <a:ea typeface="MS PGothic" pitchFamily="34" charset="-128"/>
              </a:defRPr>
            </a:lvl2pPr>
            <a:lvl3pPr marL="1143000" indent="-228600" eaLnBrk="0" hangingPunct="0">
              <a:defRPr sz="1400" b="1">
                <a:solidFill>
                  <a:srgbClr val="000000"/>
                </a:solidFill>
                <a:latin typeface="Arial" charset="0"/>
                <a:ea typeface="MS PGothic" pitchFamily="34" charset="-128"/>
              </a:defRPr>
            </a:lvl3pPr>
            <a:lvl4pPr marL="1600200" indent="-228600" eaLnBrk="0" hangingPunct="0">
              <a:defRPr sz="1400" b="1">
                <a:solidFill>
                  <a:srgbClr val="000000"/>
                </a:solidFill>
                <a:latin typeface="Arial" charset="0"/>
                <a:ea typeface="MS PGothic" pitchFamily="34" charset="-128"/>
              </a:defRPr>
            </a:lvl4pPr>
            <a:lvl5pPr marL="2057400" indent="-228600" eaLnBrk="0" hangingPunct="0">
              <a:defRPr sz="1400" b="1">
                <a:solidFill>
                  <a:srgbClr val="000000"/>
                </a:solidFill>
                <a:latin typeface="Arial" charset="0"/>
                <a:ea typeface="MS PGothic" pitchFamily="34" charset="-128"/>
              </a:defRPr>
            </a:lvl5pPr>
            <a:lvl6pPr marL="2514600" indent="-228600" eaLnBrk="0" fontAlgn="base" hangingPunct="0">
              <a:spcBef>
                <a:spcPct val="0"/>
              </a:spcBef>
              <a:spcAft>
                <a:spcPct val="0"/>
              </a:spcAft>
              <a:defRPr sz="1400" b="1">
                <a:solidFill>
                  <a:srgbClr val="000000"/>
                </a:solidFill>
                <a:latin typeface="Arial" charset="0"/>
                <a:ea typeface="MS PGothic" pitchFamily="34" charset="-128"/>
              </a:defRPr>
            </a:lvl6pPr>
            <a:lvl7pPr marL="2971800" indent="-228600" eaLnBrk="0" fontAlgn="base" hangingPunct="0">
              <a:spcBef>
                <a:spcPct val="0"/>
              </a:spcBef>
              <a:spcAft>
                <a:spcPct val="0"/>
              </a:spcAft>
              <a:defRPr sz="1400" b="1">
                <a:solidFill>
                  <a:srgbClr val="000000"/>
                </a:solidFill>
                <a:latin typeface="Arial" charset="0"/>
                <a:ea typeface="MS PGothic" pitchFamily="34" charset="-128"/>
              </a:defRPr>
            </a:lvl7pPr>
            <a:lvl8pPr marL="3429000" indent="-228600" eaLnBrk="0" fontAlgn="base" hangingPunct="0">
              <a:spcBef>
                <a:spcPct val="0"/>
              </a:spcBef>
              <a:spcAft>
                <a:spcPct val="0"/>
              </a:spcAft>
              <a:defRPr sz="1400" b="1">
                <a:solidFill>
                  <a:srgbClr val="000000"/>
                </a:solidFill>
                <a:latin typeface="Arial" charset="0"/>
                <a:ea typeface="MS PGothic" pitchFamily="34" charset="-128"/>
              </a:defRPr>
            </a:lvl8pPr>
            <a:lvl9pPr marL="3886200" indent="-228600" eaLnBrk="0" fontAlgn="base" hangingPunct="0">
              <a:spcBef>
                <a:spcPct val="0"/>
              </a:spcBef>
              <a:spcAft>
                <a:spcPct val="0"/>
              </a:spcAft>
              <a:defRPr sz="1400" b="1">
                <a:solidFill>
                  <a:srgbClr val="000000"/>
                </a:solidFill>
                <a:latin typeface="Arial" charset="0"/>
                <a:ea typeface="MS PGothic" pitchFamily="34" charset="-128"/>
              </a:defRPr>
            </a:lvl9pPr>
          </a:lstStyle>
          <a:p>
            <a:pPr eaLnBrk="1" hangingPunct="1"/>
            <a:r>
              <a:rPr lang="en-GB" sz="1100" b="0" dirty="0"/>
              <a:t>Memory map</a:t>
            </a:r>
          </a:p>
          <a:p>
            <a:pPr eaLnBrk="1" hangingPunct="1"/>
            <a:r>
              <a:rPr lang="en-GB" sz="1100" b="0" dirty="0"/>
              <a:t>Exception Model</a:t>
            </a:r>
          </a:p>
          <a:p>
            <a:pPr eaLnBrk="1" hangingPunct="1"/>
            <a:r>
              <a:rPr lang="en-GB" sz="1100" b="0" dirty="0"/>
              <a:t>Thumb-2 system</a:t>
            </a:r>
          </a:p>
        </p:txBody>
      </p:sp>
      <p:sp>
        <p:nvSpPr>
          <p:cNvPr id="12301" name="TextBox 58"/>
          <p:cNvSpPr txBox="1">
            <a:spLocks noChangeArrowheads="1"/>
          </p:cNvSpPr>
          <p:nvPr/>
        </p:nvSpPr>
        <p:spPr bwMode="auto">
          <a:xfrm>
            <a:off x="7162119" y="5056188"/>
            <a:ext cx="2223747" cy="4302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400" b="1">
                <a:solidFill>
                  <a:srgbClr val="000000"/>
                </a:solidFill>
                <a:latin typeface="Arial" charset="0"/>
                <a:ea typeface="MS PGothic" pitchFamily="34" charset="-128"/>
              </a:defRPr>
            </a:lvl1pPr>
            <a:lvl2pPr marL="742950" indent="-285750" eaLnBrk="0" hangingPunct="0">
              <a:defRPr sz="1400" b="1">
                <a:solidFill>
                  <a:srgbClr val="000000"/>
                </a:solidFill>
                <a:latin typeface="Arial" charset="0"/>
                <a:ea typeface="MS PGothic" pitchFamily="34" charset="-128"/>
              </a:defRPr>
            </a:lvl2pPr>
            <a:lvl3pPr marL="1143000" indent="-228600" eaLnBrk="0" hangingPunct="0">
              <a:defRPr sz="1400" b="1">
                <a:solidFill>
                  <a:srgbClr val="000000"/>
                </a:solidFill>
                <a:latin typeface="Arial" charset="0"/>
                <a:ea typeface="MS PGothic" pitchFamily="34" charset="-128"/>
              </a:defRPr>
            </a:lvl3pPr>
            <a:lvl4pPr marL="1600200" indent="-228600" eaLnBrk="0" hangingPunct="0">
              <a:defRPr sz="1400" b="1">
                <a:solidFill>
                  <a:srgbClr val="000000"/>
                </a:solidFill>
                <a:latin typeface="Arial" charset="0"/>
                <a:ea typeface="MS PGothic" pitchFamily="34" charset="-128"/>
              </a:defRPr>
            </a:lvl4pPr>
            <a:lvl5pPr marL="2057400" indent="-228600" eaLnBrk="0" hangingPunct="0">
              <a:defRPr sz="1400" b="1">
                <a:solidFill>
                  <a:srgbClr val="000000"/>
                </a:solidFill>
                <a:latin typeface="Arial" charset="0"/>
                <a:ea typeface="MS PGothic" pitchFamily="34" charset="-128"/>
              </a:defRPr>
            </a:lvl5pPr>
            <a:lvl6pPr marL="2514600" indent="-228600" eaLnBrk="0" fontAlgn="base" hangingPunct="0">
              <a:spcBef>
                <a:spcPct val="0"/>
              </a:spcBef>
              <a:spcAft>
                <a:spcPct val="0"/>
              </a:spcAft>
              <a:defRPr sz="1400" b="1">
                <a:solidFill>
                  <a:srgbClr val="000000"/>
                </a:solidFill>
                <a:latin typeface="Arial" charset="0"/>
                <a:ea typeface="MS PGothic" pitchFamily="34" charset="-128"/>
              </a:defRPr>
            </a:lvl6pPr>
            <a:lvl7pPr marL="2971800" indent="-228600" eaLnBrk="0" fontAlgn="base" hangingPunct="0">
              <a:spcBef>
                <a:spcPct val="0"/>
              </a:spcBef>
              <a:spcAft>
                <a:spcPct val="0"/>
              </a:spcAft>
              <a:defRPr sz="1400" b="1">
                <a:solidFill>
                  <a:srgbClr val="000000"/>
                </a:solidFill>
                <a:latin typeface="Arial" charset="0"/>
                <a:ea typeface="MS PGothic" pitchFamily="34" charset="-128"/>
              </a:defRPr>
            </a:lvl7pPr>
            <a:lvl8pPr marL="3429000" indent="-228600" eaLnBrk="0" fontAlgn="base" hangingPunct="0">
              <a:spcBef>
                <a:spcPct val="0"/>
              </a:spcBef>
              <a:spcAft>
                <a:spcPct val="0"/>
              </a:spcAft>
              <a:defRPr sz="1400" b="1">
                <a:solidFill>
                  <a:srgbClr val="000000"/>
                </a:solidFill>
                <a:latin typeface="Arial" charset="0"/>
                <a:ea typeface="MS PGothic" pitchFamily="34" charset="-128"/>
              </a:defRPr>
            </a:lvl8pPr>
            <a:lvl9pPr marL="3886200" indent="-228600" eaLnBrk="0" fontAlgn="base" hangingPunct="0">
              <a:spcBef>
                <a:spcPct val="0"/>
              </a:spcBef>
              <a:spcAft>
                <a:spcPct val="0"/>
              </a:spcAft>
              <a:defRPr sz="1400" b="1">
                <a:solidFill>
                  <a:srgbClr val="000000"/>
                </a:solidFill>
                <a:latin typeface="Arial" charset="0"/>
                <a:ea typeface="MS PGothic" pitchFamily="34" charset="-128"/>
              </a:defRPr>
            </a:lvl9pPr>
          </a:lstStyle>
          <a:p>
            <a:pPr eaLnBrk="1" hangingPunct="1"/>
            <a:r>
              <a:rPr lang="en-GB" sz="1100" b="0" dirty="0"/>
              <a:t>Low power optimized</a:t>
            </a:r>
          </a:p>
          <a:p>
            <a:pPr eaLnBrk="1" hangingPunct="1"/>
            <a:r>
              <a:rPr lang="en-GB" sz="1100" b="0" dirty="0"/>
              <a:t>design</a:t>
            </a:r>
          </a:p>
        </p:txBody>
      </p:sp>
    </p:spTree>
    <p:extLst>
      <p:ext uri="{BB962C8B-B14F-4D97-AF65-F5344CB8AC3E}">
        <p14:creationId xmlns:p14="http://schemas.microsoft.com/office/powerpoint/2010/main" val="320565178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ARM Cortex-M0 Processor</a:t>
            </a:r>
            <a:br>
              <a:rPr lang="en-GB" smtClean="0"/>
            </a:br>
            <a:r>
              <a:rPr lang="en-GB" smtClean="0"/>
              <a:t>Overview</a:t>
            </a:r>
            <a:endParaRPr lang="en-GB" dirty="0"/>
          </a:p>
        </p:txBody>
      </p:sp>
      <p:sp>
        <p:nvSpPr>
          <p:cNvPr id="4" name="Text Placeholder 3"/>
          <p:cNvSpPr>
            <a:spLocks noGrp="1"/>
          </p:cNvSpPr>
          <p:nvPr>
            <p:ph type="body" idx="1"/>
          </p:nvPr>
        </p:nvSpPr>
        <p:spPr/>
        <p:txBody>
          <a:bodyPr/>
          <a:lstStyle/>
          <a:p>
            <a:endParaRPr lang="en-GB"/>
          </a:p>
        </p:txBody>
      </p:sp>
    </p:spTree>
    <p:extLst>
      <p:ext uri="{BB962C8B-B14F-4D97-AF65-F5344CB8AC3E}">
        <p14:creationId xmlns:p14="http://schemas.microsoft.com/office/powerpoint/2010/main" val="69296958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normAutofit fontScale="90000"/>
          </a:bodyPr>
          <a:lstStyle/>
          <a:p>
            <a:r>
              <a:rPr lang="en-GB" smtClean="0"/>
              <a:t>Cortex-M0 Overview</a:t>
            </a:r>
          </a:p>
        </p:txBody>
      </p:sp>
      <p:sp>
        <p:nvSpPr>
          <p:cNvPr id="14339" name="Content Placeholder 2"/>
          <p:cNvSpPr>
            <a:spLocks noGrp="1"/>
          </p:cNvSpPr>
          <p:nvPr>
            <p:ph idx="1"/>
          </p:nvPr>
        </p:nvSpPr>
        <p:spPr/>
        <p:txBody>
          <a:bodyPr/>
          <a:lstStyle/>
          <a:p>
            <a:r>
              <a:rPr lang="en-GB" smtClean="0"/>
              <a:t>32-bit Reduced Instruction Set Computing (RISC) processor</a:t>
            </a:r>
          </a:p>
          <a:p>
            <a:r>
              <a:rPr lang="en-GB" smtClean="0"/>
              <a:t>Von-Neumann architecture</a:t>
            </a:r>
          </a:p>
          <a:p>
            <a:pPr lvl="1"/>
            <a:r>
              <a:rPr lang="en-GB" smtClean="0"/>
              <a:t>Both data and instructions share a single bus interface;</a:t>
            </a:r>
          </a:p>
          <a:p>
            <a:r>
              <a:rPr lang="en-GB" smtClean="0"/>
              <a:t>Instruction set</a:t>
            </a:r>
          </a:p>
          <a:p>
            <a:pPr lvl="1"/>
            <a:r>
              <a:rPr lang="en-GB" smtClean="0"/>
              <a:t>56 instructions as a subset of Thumb-1 (16-bit) and Thumb-2 (16/ 32-bit);</a:t>
            </a:r>
          </a:p>
          <a:p>
            <a:r>
              <a:rPr lang="en-GB" smtClean="0"/>
              <a:t>Supported Interrupts</a:t>
            </a:r>
          </a:p>
          <a:p>
            <a:pPr lvl="1"/>
            <a:r>
              <a:rPr lang="en-GB" smtClean="0"/>
              <a:t>Non-maskable Interrupt (NMI) + 1 to 32 physical interrupts</a:t>
            </a:r>
          </a:p>
          <a:p>
            <a:r>
              <a:rPr lang="en-GB" smtClean="0"/>
              <a:t>Supports Sleep Modes</a:t>
            </a:r>
          </a:p>
          <a:p>
            <a:endParaRPr lang="en-GB" dirty="0" smtClean="0"/>
          </a:p>
        </p:txBody>
      </p:sp>
    </p:spTree>
    <p:extLst>
      <p:ext uri="{BB962C8B-B14F-4D97-AF65-F5344CB8AC3E}">
        <p14:creationId xmlns:p14="http://schemas.microsoft.com/office/powerpoint/2010/main" val="338583110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Title 1"/>
          <p:cNvSpPr>
            <a:spLocks noGrp="1"/>
          </p:cNvSpPr>
          <p:nvPr>
            <p:ph type="title"/>
          </p:nvPr>
        </p:nvSpPr>
        <p:spPr/>
        <p:txBody>
          <a:bodyPr>
            <a:normAutofit fontScale="90000"/>
          </a:bodyPr>
          <a:lstStyle/>
          <a:p>
            <a:r>
              <a:rPr lang="en-GB" smtClean="0"/>
              <a:t>Cortex-M0 Block Diagram</a:t>
            </a:r>
          </a:p>
        </p:txBody>
      </p:sp>
      <p:sp>
        <p:nvSpPr>
          <p:cNvPr id="64" name="Rectangle 63"/>
          <p:cNvSpPr/>
          <p:nvPr/>
        </p:nvSpPr>
        <p:spPr bwMode="auto">
          <a:xfrm>
            <a:off x="2633662" y="1292224"/>
            <a:ext cx="6826250" cy="4243388"/>
          </a:xfrm>
          <a:prstGeom prst="rect">
            <a:avLst/>
          </a:prstGeom>
          <a:solidFill>
            <a:srgbClr val="FFFFFF">
              <a:lumMod val="95000"/>
            </a:srgbClr>
          </a:solidFill>
          <a:ln w="19050" cap="flat" cmpd="sng" algn="ctr">
            <a:solidFill>
              <a:srgbClr val="000000">
                <a:lumMod val="75000"/>
                <a:lumOff val="25000"/>
              </a:srgbClr>
            </a:solidFill>
            <a:prstDash val="solid"/>
            <a:round/>
            <a:headEnd type="none" w="med" len="med"/>
            <a:tailEnd type="none" w="med" len="med"/>
          </a:ln>
          <a:effectLst/>
        </p:spPr>
        <p:txBody>
          <a:bodyPr wrap="none"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GB" sz="1100" b="1" i="0" u="none" strike="noStrike" kern="0" cap="none" spc="0" normalizeH="0" baseline="0" noProof="0">
              <a:ln>
                <a:noFill/>
              </a:ln>
              <a:solidFill>
                <a:srgbClr val="000000"/>
              </a:solidFill>
              <a:effectLst/>
              <a:uLnTx/>
              <a:uFillTx/>
              <a:latin typeface="Arial" charset="0"/>
              <a:ea typeface="MS PGothic" pitchFamily="34" charset="-128"/>
              <a:cs typeface="Arial" charset="0"/>
            </a:endParaRPr>
          </a:p>
        </p:txBody>
      </p:sp>
      <p:sp>
        <p:nvSpPr>
          <p:cNvPr id="65" name="Rectangle 64"/>
          <p:cNvSpPr/>
          <p:nvPr/>
        </p:nvSpPr>
        <p:spPr bwMode="auto">
          <a:xfrm>
            <a:off x="4179887" y="3817937"/>
            <a:ext cx="4916488" cy="428625"/>
          </a:xfrm>
          <a:prstGeom prst="rect">
            <a:avLst/>
          </a:prstGeom>
          <a:solidFill>
            <a:srgbClr val="AAC5D2">
              <a:lumMod val="60000"/>
              <a:lumOff val="40000"/>
            </a:srgbClr>
          </a:solidFill>
          <a:ln w="19050" cap="flat" cmpd="sng" algn="ctr">
            <a:solidFill>
              <a:srgbClr val="000000">
                <a:lumMod val="75000"/>
                <a:lumOff val="25000"/>
              </a:srgbClr>
            </a:solidFill>
            <a:prstDash val="solid"/>
            <a:round/>
            <a:headEnd type="none" w="med" len="med"/>
            <a:tailEnd type="none" w="med" len="med"/>
          </a:ln>
          <a:effectLst/>
        </p:spPr>
        <p:txBody>
          <a:bodyPr wrap="none"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GB" sz="1100" b="1" i="0" u="none" strike="noStrike" kern="0" cap="none" spc="0" normalizeH="0" baseline="0" noProof="0" dirty="0">
                <a:ln>
                  <a:noFill/>
                </a:ln>
                <a:solidFill>
                  <a:srgbClr val="000000"/>
                </a:solidFill>
                <a:effectLst/>
                <a:uLnTx/>
                <a:uFillTx/>
                <a:latin typeface="Arial" charset="0"/>
                <a:ea typeface="MS PGothic" pitchFamily="34" charset="-128"/>
                <a:cs typeface="Arial" charset="0"/>
              </a:rPr>
              <a:t>Internal Bus System</a:t>
            </a:r>
          </a:p>
        </p:txBody>
      </p:sp>
      <p:sp>
        <p:nvSpPr>
          <p:cNvPr id="66" name="Rectangle 65"/>
          <p:cNvSpPr/>
          <p:nvPr/>
        </p:nvSpPr>
        <p:spPr bwMode="auto">
          <a:xfrm>
            <a:off x="5832475" y="4829174"/>
            <a:ext cx="1654175" cy="428625"/>
          </a:xfrm>
          <a:prstGeom prst="rect">
            <a:avLst/>
          </a:prstGeom>
          <a:solidFill>
            <a:srgbClr val="AAC5D2">
              <a:lumMod val="60000"/>
              <a:lumOff val="40000"/>
            </a:srgbClr>
          </a:solidFill>
          <a:ln w="19050" cap="flat" cmpd="sng" algn="ctr">
            <a:solidFill>
              <a:srgbClr val="000000">
                <a:lumMod val="75000"/>
                <a:lumOff val="25000"/>
              </a:srgbClr>
            </a:solidFill>
            <a:prstDash val="solid"/>
            <a:round/>
            <a:headEnd type="none" w="med" len="med"/>
            <a:tailEnd type="none" w="med" len="med"/>
          </a:ln>
          <a:effectLst/>
        </p:spPr>
        <p:txBody>
          <a:bodyPr wrap="none"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GB" sz="1100" b="1" i="0" u="none" strike="noStrike" kern="0" cap="none" spc="0" normalizeH="0" baseline="0" noProof="0" dirty="0">
                <a:ln>
                  <a:noFill/>
                </a:ln>
                <a:solidFill>
                  <a:srgbClr val="000000"/>
                </a:solidFill>
                <a:effectLst/>
                <a:uLnTx/>
                <a:uFillTx/>
                <a:latin typeface="Arial" charset="0"/>
                <a:ea typeface="MS PGothic" pitchFamily="34" charset="-128"/>
                <a:cs typeface="Arial" charset="0"/>
              </a:rPr>
              <a:t>AHB LITE</a:t>
            </a:r>
          </a:p>
          <a:p>
            <a:pPr marL="0" marR="0" lvl="0" indent="0" algn="ctr" defTabSz="914400" eaLnBrk="1" fontAlgn="base" latinLnBrk="0" hangingPunct="1">
              <a:lnSpc>
                <a:spcPct val="100000"/>
              </a:lnSpc>
              <a:spcBef>
                <a:spcPct val="0"/>
              </a:spcBef>
              <a:spcAft>
                <a:spcPct val="0"/>
              </a:spcAft>
              <a:buClrTx/>
              <a:buSzTx/>
              <a:buFontTx/>
              <a:buNone/>
              <a:tabLst/>
              <a:defRPr/>
            </a:pPr>
            <a:r>
              <a:rPr kumimoji="0" lang="en-GB" sz="1100" b="1" i="0" u="none" strike="noStrike" kern="0" cap="none" spc="0" normalizeH="0" baseline="0" noProof="0" dirty="0">
                <a:ln>
                  <a:noFill/>
                </a:ln>
                <a:solidFill>
                  <a:srgbClr val="000000"/>
                </a:solidFill>
                <a:effectLst/>
                <a:uLnTx/>
                <a:uFillTx/>
                <a:latin typeface="Arial" charset="0"/>
                <a:ea typeface="MS PGothic" pitchFamily="34" charset="-128"/>
                <a:cs typeface="Arial" charset="0"/>
              </a:rPr>
              <a:t>Bus interface</a:t>
            </a:r>
          </a:p>
        </p:txBody>
      </p:sp>
      <p:sp>
        <p:nvSpPr>
          <p:cNvPr id="67" name="Rectangle 66"/>
          <p:cNvSpPr/>
          <p:nvPr/>
        </p:nvSpPr>
        <p:spPr bwMode="auto">
          <a:xfrm>
            <a:off x="2728912" y="3598862"/>
            <a:ext cx="1155700" cy="644525"/>
          </a:xfrm>
          <a:prstGeom prst="rect">
            <a:avLst/>
          </a:prstGeom>
          <a:solidFill>
            <a:srgbClr val="AAC5D2">
              <a:lumMod val="20000"/>
              <a:lumOff val="80000"/>
            </a:srgbClr>
          </a:solidFill>
          <a:ln w="19050" cap="flat" cmpd="sng" algn="ctr">
            <a:solidFill>
              <a:srgbClr val="000000">
                <a:lumMod val="75000"/>
                <a:lumOff val="25000"/>
              </a:srgbClr>
            </a:solidFill>
            <a:prstDash val="sysDash"/>
            <a:round/>
            <a:headEnd type="none" w="med" len="med"/>
            <a:tailEnd type="none" w="med" len="med"/>
          </a:ln>
          <a:effectLst/>
        </p:spPr>
        <p:txBody>
          <a:bodyPr wrap="none"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GB" sz="1100" b="1" i="0" u="none" strike="noStrike" kern="0" cap="none" spc="0" normalizeH="0" baseline="0" noProof="0" dirty="0">
                <a:ln>
                  <a:noFill/>
                </a:ln>
                <a:solidFill>
                  <a:srgbClr val="000000"/>
                </a:solidFill>
                <a:effectLst/>
                <a:uLnTx/>
                <a:uFillTx/>
                <a:latin typeface="Arial" charset="0"/>
                <a:ea typeface="MS PGothic" pitchFamily="34" charset="-128"/>
                <a:cs typeface="Arial" charset="0"/>
              </a:rPr>
              <a:t>Wakeup </a:t>
            </a:r>
          </a:p>
          <a:p>
            <a:pPr marL="0" marR="0" lvl="0" indent="0" algn="ctr" defTabSz="914400" eaLnBrk="1" fontAlgn="base" latinLnBrk="0" hangingPunct="1">
              <a:lnSpc>
                <a:spcPct val="100000"/>
              </a:lnSpc>
              <a:spcBef>
                <a:spcPct val="0"/>
              </a:spcBef>
              <a:spcAft>
                <a:spcPct val="0"/>
              </a:spcAft>
              <a:buClrTx/>
              <a:buSzTx/>
              <a:buFontTx/>
              <a:buNone/>
              <a:tabLst/>
              <a:defRPr/>
            </a:pPr>
            <a:r>
              <a:rPr kumimoji="0" lang="en-GB" sz="1100" b="1" i="0" u="none" strike="noStrike" kern="0" cap="none" spc="0" normalizeH="0" baseline="0" noProof="0" dirty="0">
                <a:ln>
                  <a:noFill/>
                </a:ln>
                <a:solidFill>
                  <a:srgbClr val="000000"/>
                </a:solidFill>
                <a:effectLst/>
                <a:uLnTx/>
                <a:uFillTx/>
                <a:latin typeface="Arial" charset="0"/>
                <a:ea typeface="MS PGothic" pitchFamily="34" charset="-128"/>
                <a:cs typeface="Arial" charset="0"/>
              </a:rPr>
              <a:t>Interrupt</a:t>
            </a:r>
          </a:p>
          <a:p>
            <a:pPr marL="0" marR="0" lvl="0" indent="0" algn="ctr" defTabSz="914400" eaLnBrk="1" fontAlgn="base" latinLnBrk="0" hangingPunct="1">
              <a:lnSpc>
                <a:spcPct val="100000"/>
              </a:lnSpc>
              <a:spcBef>
                <a:spcPct val="0"/>
              </a:spcBef>
              <a:spcAft>
                <a:spcPct val="0"/>
              </a:spcAft>
              <a:buClrTx/>
              <a:buSzTx/>
              <a:buFontTx/>
              <a:buNone/>
              <a:tabLst/>
              <a:defRPr/>
            </a:pPr>
            <a:r>
              <a:rPr kumimoji="0" lang="en-GB" sz="1100" b="1" i="0" u="none" strike="noStrike" kern="0" cap="none" spc="0" normalizeH="0" baseline="0" noProof="0" dirty="0">
                <a:ln>
                  <a:noFill/>
                </a:ln>
                <a:solidFill>
                  <a:srgbClr val="000000"/>
                </a:solidFill>
                <a:effectLst/>
                <a:uLnTx/>
                <a:uFillTx/>
                <a:latin typeface="Arial" charset="0"/>
                <a:ea typeface="MS PGothic" pitchFamily="34" charset="-128"/>
                <a:cs typeface="Arial" charset="0"/>
              </a:rPr>
              <a:t>Controller (WIC)</a:t>
            </a:r>
          </a:p>
        </p:txBody>
      </p:sp>
      <p:sp>
        <p:nvSpPr>
          <p:cNvPr id="68" name="Rectangle 67"/>
          <p:cNvSpPr/>
          <p:nvPr/>
        </p:nvSpPr>
        <p:spPr bwMode="auto">
          <a:xfrm>
            <a:off x="5792787" y="1995487"/>
            <a:ext cx="1733550" cy="1200150"/>
          </a:xfrm>
          <a:prstGeom prst="rect">
            <a:avLst/>
          </a:prstGeom>
          <a:solidFill>
            <a:srgbClr val="911B1D">
              <a:lumMod val="20000"/>
              <a:lumOff val="80000"/>
            </a:srgbClr>
          </a:solidFill>
          <a:ln w="19050" cap="flat" cmpd="sng" algn="ctr">
            <a:solidFill>
              <a:srgbClr val="000000">
                <a:lumMod val="75000"/>
                <a:lumOff val="25000"/>
              </a:srgbClr>
            </a:solidFill>
            <a:prstDash val="solid"/>
            <a:round/>
            <a:headEnd type="none" w="med" len="med"/>
            <a:tailEnd type="none" w="med" len="med"/>
          </a:ln>
          <a:effectLst/>
        </p:spPr>
        <p:txBody>
          <a:bodyPr wrap="none"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GB" sz="1600" b="1" i="0" u="none" strike="noStrike" kern="0" cap="none" spc="0" normalizeH="0" baseline="0" noProof="0" dirty="0">
                <a:ln>
                  <a:noFill/>
                </a:ln>
                <a:solidFill>
                  <a:srgbClr val="000000"/>
                </a:solidFill>
                <a:effectLst/>
                <a:uLnTx/>
                <a:uFillTx/>
                <a:latin typeface="Arial" charset="0"/>
                <a:ea typeface="MS PGothic" pitchFamily="34" charset="-128"/>
                <a:cs typeface="Arial" charset="0"/>
              </a:rPr>
              <a:t>Processor</a:t>
            </a:r>
          </a:p>
          <a:p>
            <a:pPr marL="0" marR="0" lvl="0" indent="0" algn="ctr" defTabSz="914400" eaLnBrk="1" fontAlgn="base" latinLnBrk="0" hangingPunct="1">
              <a:lnSpc>
                <a:spcPct val="100000"/>
              </a:lnSpc>
              <a:spcBef>
                <a:spcPct val="0"/>
              </a:spcBef>
              <a:spcAft>
                <a:spcPct val="0"/>
              </a:spcAft>
              <a:buClrTx/>
              <a:buSzTx/>
              <a:buFontTx/>
              <a:buNone/>
              <a:tabLst/>
              <a:defRPr/>
            </a:pPr>
            <a:r>
              <a:rPr kumimoji="0" lang="en-GB" sz="1600" b="1" i="0" u="none" strike="noStrike" kern="0" cap="none" spc="0" normalizeH="0" baseline="0" noProof="0" dirty="0">
                <a:ln>
                  <a:noFill/>
                </a:ln>
                <a:solidFill>
                  <a:srgbClr val="000000"/>
                </a:solidFill>
                <a:effectLst/>
                <a:uLnTx/>
                <a:uFillTx/>
                <a:latin typeface="Arial" charset="0"/>
                <a:ea typeface="MS PGothic" pitchFamily="34" charset="-128"/>
                <a:cs typeface="Arial" charset="0"/>
              </a:rPr>
              <a:t>Core</a:t>
            </a:r>
          </a:p>
        </p:txBody>
      </p:sp>
      <p:sp>
        <p:nvSpPr>
          <p:cNvPr id="69" name="Rectangle 68"/>
          <p:cNvSpPr/>
          <p:nvPr/>
        </p:nvSpPr>
        <p:spPr bwMode="auto">
          <a:xfrm>
            <a:off x="4179887" y="1995487"/>
            <a:ext cx="1127125" cy="1200150"/>
          </a:xfrm>
          <a:prstGeom prst="rect">
            <a:avLst/>
          </a:prstGeom>
          <a:solidFill>
            <a:srgbClr val="AAC5D2">
              <a:lumMod val="60000"/>
              <a:lumOff val="40000"/>
            </a:srgbClr>
          </a:solidFill>
          <a:ln w="19050" cap="flat" cmpd="sng" algn="ctr">
            <a:solidFill>
              <a:srgbClr val="000000">
                <a:lumMod val="75000"/>
                <a:lumOff val="25000"/>
              </a:srgbClr>
            </a:solidFill>
            <a:prstDash val="solid"/>
            <a:round/>
            <a:headEnd type="none" w="med" len="med"/>
            <a:tailEnd type="none" w="med" len="med"/>
          </a:ln>
          <a:effectLst/>
        </p:spPr>
        <p:txBody>
          <a:bodyPr wrap="none"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GB" sz="1100" b="1" i="0" u="none" strike="noStrike" kern="0" cap="none" spc="0" normalizeH="0" baseline="0" noProof="0" dirty="0">
                <a:ln>
                  <a:noFill/>
                </a:ln>
                <a:solidFill>
                  <a:srgbClr val="000000"/>
                </a:solidFill>
                <a:effectLst/>
                <a:uLnTx/>
                <a:uFillTx/>
                <a:latin typeface="Arial" charset="0"/>
                <a:ea typeface="MS PGothic" pitchFamily="34" charset="-128"/>
                <a:cs typeface="Arial" charset="0"/>
              </a:rPr>
              <a:t>Nested  Vector </a:t>
            </a:r>
          </a:p>
          <a:p>
            <a:pPr marL="0" marR="0" lvl="0" indent="0" algn="ctr" defTabSz="914400" eaLnBrk="1" fontAlgn="base" latinLnBrk="0" hangingPunct="1">
              <a:lnSpc>
                <a:spcPct val="100000"/>
              </a:lnSpc>
              <a:spcBef>
                <a:spcPct val="0"/>
              </a:spcBef>
              <a:spcAft>
                <a:spcPct val="0"/>
              </a:spcAft>
              <a:buClrTx/>
              <a:buSzTx/>
              <a:buFontTx/>
              <a:buNone/>
              <a:tabLst/>
              <a:defRPr/>
            </a:pPr>
            <a:r>
              <a:rPr kumimoji="0" lang="en-GB" sz="1100" b="1" i="0" u="none" strike="noStrike" kern="0" cap="none" spc="0" normalizeH="0" baseline="0" noProof="0" dirty="0">
                <a:ln>
                  <a:noFill/>
                </a:ln>
                <a:solidFill>
                  <a:srgbClr val="000000"/>
                </a:solidFill>
                <a:effectLst/>
                <a:uLnTx/>
                <a:uFillTx/>
                <a:latin typeface="Arial" charset="0"/>
                <a:ea typeface="MS PGothic" pitchFamily="34" charset="-128"/>
                <a:cs typeface="Arial" charset="0"/>
              </a:rPr>
              <a:t>Interrupt  </a:t>
            </a:r>
          </a:p>
          <a:p>
            <a:pPr marL="0" marR="0" lvl="0" indent="0" algn="ctr" defTabSz="914400" eaLnBrk="1" fontAlgn="base" latinLnBrk="0" hangingPunct="1">
              <a:lnSpc>
                <a:spcPct val="100000"/>
              </a:lnSpc>
              <a:spcBef>
                <a:spcPct val="0"/>
              </a:spcBef>
              <a:spcAft>
                <a:spcPct val="0"/>
              </a:spcAft>
              <a:buClrTx/>
              <a:buSzTx/>
              <a:buFontTx/>
              <a:buNone/>
              <a:tabLst/>
              <a:defRPr/>
            </a:pPr>
            <a:r>
              <a:rPr kumimoji="0" lang="en-GB" sz="1100" b="1" i="0" u="none" strike="noStrike" kern="0" cap="none" spc="0" normalizeH="0" baseline="0" noProof="0" dirty="0">
                <a:ln>
                  <a:noFill/>
                </a:ln>
                <a:solidFill>
                  <a:srgbClr val="000000"/>
                </a:solidFill>
                <a:effectLst/>
                <a:uLnTx/>
                <a:uFillTx/>
                <a:latin typeface="Arial" charset="0"/>
                <a:ea typeface="MS PGothic" pitchFamily="34" charset="-128"/>
                <a:cs typeface="Arial" charset="0"/>
              </a:rPr>
              <a:t>Controller</a:t>
            </a:r>
          </a:p>
          <a:p>
            <a:pPr marL="0" marR="0" lvl="0" indent="0" algn="ctr" defTabSz="914400" eaLnBrk="1" fontAlgn="base" latinLnBrk="0" hangingPunct="1">
              <a:lnSpc>
                <a:spcPct val="100000"/>
              </a:lnSpc>
              <a:spcBef>
                <a:spcPct val="0"/>
              </a:spcBef>
              <a:spcAft>
                <a:spcPct val="0"/>
              </a:spcAft>
              <a:buClrTx/>
              <a:buSzTx/>
              <a:buFontTx/>
              <a:buNone/>
              <a:tabLst/>
              <a:defRPr/>
            </a:pPr>
            <a:r>
              <a:rPr kumimoji="0" lang="en-GB" sz="1100" b="1" i="0" u="none" strike="noStrike" kern="0" cap="none" spc="0" normalizeH="0" baseline="0" noProof="0" dirty="0">
                <a:ln>
                  <a:noFill/>
                </a:ln>
                <a:solidFill>
                  <a:srgbClr val="000000"/>
                </a:solidFill>
                <a:effectLst/>
                <a:uLnTx/>
                <a:uFillTx/>
                <a:latin typeface="Arial" charset="0"/>
                <a:ea typeface="MS PGothic" pitchFamily="34" charset="-128"/>
                <a:cs typeface="Arial" charset="0"/>
              </a:rPr>
              <a:t>(NVIC)</a:t>
            </a:r>
          </a:p>
        </p:txBody>
      </p:sp>
      <p:sp>
        <p:nvSpPr>
          <p:cNvPr id="70" name="Rectangle 69"/>
          <p:cNvSpPr/>
          <p:nvPr/>
        </p:nvSpPr>
        <p:spPr bwMode="auto">
          <a:xfrm>
            <a:off x="8008937" y="1995487"/>
            <a:ext cx="1087438" cy="1200150"/>
          </a:xfrm>
          <a:prstGeom prst="rect">
            <a:avLst/>
          </a:prstGeom>
          <a:solidFill>
            <a:srgbClr val="AAC5D2">
              <a:lumMod val="60000"/>
              <a:lumOff val="40000"/>
            </a:srgbClr>
          </a:solidFill>
          <a:ln w="19050" cap="flat" cmpd="sng" algn="ctr">
            <a:solidFill>
              <a:srgbClr val="000000">
                <a:lumMod val="75000"/>
                <a:lumOff val="25000"/>
              </a:srgbClr>
            </a:solidFill>
            <a:prstDash val="solid"/>
            <a:round/>
            <a:headEnd type="none" w="med" len="med"/>
            <a:tailEnd type="none" w="med" len="med"/>
          </a:ln>
          <a:effectLst/>
        </p:spPr>
        <p:txBody>
          <a:bodyPr wrap="none"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GB" sz="1100" b="1" i="0" u="none" strike="noStrike" kern="0" cap="none" spc="0" normalizeH="0" baseline="0" noProof="0" dirty="0">
                <a:ln>
                  <a:noFill/>
                </a:ln>
                <a:solidFill>
                  <a:srgbClr val="000000"/>
                </a:solidFill>
                <a:effectLst/>
                <a:uLnTx/>
                <a:uFillTx/>
                <a:latin typeface="Arial" charset="0"/>
                <a:ea typeface="MS PGothic" pitchFamily="34" charset="-128"/>
                <a:cs typeface="Arial" charset="0"/>
              </a:rPr>
              <a:t>Debug</a:t>
            </a:r>
          </a:p>
          <a:p>
            <a:pPr marL="0" marR="0" lvl="0" indent="0" algn="ctr" defTabSz="914400" eaLnBrk="1" fontAlgn="base" latinLnBrk="0" hangingPunct="1">
              <a:lnSpc>
                <a:spcPct val="100000"/>
              </a:lnSpc>
              <a:spcBef>
                <a:spcPct val="0"/>
              </a:spcBef>
              <a:spcAft>
                <a:spcPct val="0"/>
              </a:spcAft>
              <a:buClrTx/>
              <a:buSzTx/>
              <a:buFontTx/>
              <a:buNone/>
              <a:tabLst/>
              <a:defRPr/>
            </a:pPr>
            <a:r>
              <a:rPr kumimoji="0" lang="en-GB" sz="1100" b="1" i="0" u="none" strike="noStrike" kern="0" cap="none" spc="0" normalizeH="0" baseline="0" noProof="0" dirty="0">
                <a:ln>
                  <a:noFill/>
                </a:ln>
                <a:solidFill>
                  <a:srgbClr val="000000"/>
                </a:solidFill>
                <a:effectLst/>
                <a:uLnTx/>
                <a:uFillTx/>
                <a:latin typeface="Arial" charset="0"/>
                <a:ea typeface="MS PGothic" pitchFamily="34" charset="-128"/>
                <a:cs typeface="Arial" charset="0"/>
              </a:rPr>
              <a:t>Subsystem</a:t>
            </a:r>
          </a:p>
        </p:txBody>
      </p:sp>
      <p:sp>
        <p:nvSpPr>
          <p:cNvPr id="71" name="Up-Down Arrow 70"/>
          <p:cNvSpPr/>
          <p:nvPr/>
        </p:nvSpPr>
        <p:spPr bwMode="auto">
          <a:xfrm rot="5400000">
            <a:off x="9332119" y="2226468"/>
            <a:ext cx="255587" cy="727075"/>
          </a:xfrm>
          <a:prstGeom prst="upDownArrow">
            <a:avLst/>
          </a:prstGeom>
          <a:solidFill>
            <a:srgbClr val="FFFFFF">
              <a:lumMod val="85000"/>
            </a:srgbClr>
          </a:solidFill>
          <a:ln w="19050" cap="flat" cmpd="sng" algn="ctr">
            <a:solidFill>
              <a:srgbClr val="000000">
                <a:lumMod val="65000"/>
                <a:lumOff val="35000"/>
              </a:srgbClr>
            </a:solidFill>
            <a:prstDash val="solid"/>
            <a:round/>
            <a:headEnd type="none" w="med" len="med"/>
            <a:tailEnd type="none" w="med" len="med"/>
          </a:ln>
          <a:effectLst/>
        </p:spPr>
        <p:txBody>
          <a:bodyPr wrap="none"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GB" sz="1100" b="1" i="0" u="none" strike="noStrike" kern="0" cap="none" spc="0" normalizeH="0" baseline="0" noProof="0">
              <a:ln>
                <a:noFill/>
              </a:ln>
              <a:solidFill>
                <a:srgbClr val="000000"/>
              </a:solidFill>
              <a:effectLst/>
              <a:uLnTx/>
              <a:uFillTx/>
              <a:latin typeface="Arial" charset="0"/>
              <a:ea typeface="MS PGothic" pitchFamily="34" charset="-128"/>
              <a:cs typeface="Arial" charset="0"/>
            </a:endParaRPr>
          </a:p>
        </p:txBody>
      </p:sp>
      <p:sp>
        <p:nvSpPr>
          <p:cNvPr id="72" name="Up-Down Arrow 71"/>
          <p:cNvSpPr/>
          <p:nvPr/>
        </p:nvSpPr>
        <p:spPr bwMode="auto">
          <a:xfrm>
            <a:off x="6462712" y="5257799"/>
            <a:ext cx="393700" cy="577850"/>
          </a:xfrm>
          <a:prstGeom prst="upDownArrow">
            <a:avLst>
              <a:gd name="adj1" fmla="val 50000"/>
              <a:gd name="adj2" fmla="val 38371"/>
            </a:avLst>
          </a:prstGeom>
          <a:solidFill>
            <a:srgbClr val="FFFFFF">
              <a:lumMod val="85000"/>
            </a:srgbClr>
          </a:solidFill>
          <a:ln w="19050" cap="flat" cmpd="sng" algn="ctr">
            <a:solidFill>
              <a:srgbClr val="000000">
                <a:lumMod val="65000"/>
                <a:lumOff val="35000"/>
              </a:srgbClr>
            </a:solidFill>
            <a:prstDash val="solid"/>
            <a:round/>
            <a:headEnd type="none" w="med" len="med"/>
            <a:tailEnd type="none" w="med" len="med"/>
          </a:ln>
          <a:effectLst/>
        </p:spPr>
        <p:txBody>
          <a:bodyPr wrap="none"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GB" sz="1100" b="1" i="0" u="none" strike="noStrike" kern="0" cap="none" spc="0" normalizeH="0" baseline="0" noProof="0">
              <a:ln>
                <a:noFill/>
              </a:ln>
              <a:solidFill>
                <a:srgbClr val="000000"/>
              </a:solidFill>
              <a:effectLst/>
              <a:uLnTx/>
              <a:uFillTx/>
              <a:latin typeface="Arial" charset="0"/>
              <a:ea typeface="MS PGothic" pitchFamily="34" charset="-128"/>
              <a:cs typeface="Arial" charset="0"/>
            </a:endParaRPr>
          </a:p>
        </p:txBody>
      </p:sp>
      <p:sp>
        <p:nvSpPr>
          <p:cNvPr id="73" name="TextBox 45"/>
          <p:cNvSpPr txBox="1">
            <a:spLocks noChangeArrowheads="1"/>
          </p:cNvSpPr>
          <p:nvPr/>
        </p:nvSpPr>
        <p:spPr bwMode="auto">
          <a:xfrm>
            <a:off x="1690687" y="1627187"/>
            <a:ext cx="882650"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400" b="1">
                <a:solidFill>
                  <a:srgbClr val="000000"/>
                </a:solidFill>
                <a:latin typeface="Arial" charset="0"/>
                <a:ea typeface="MS PGothic" pitchFamily="34" charset="-128"/>
              </a:defRPr>
            </a:lvl1pPr>
            <a:lvl2pPr marL="742950" indent="-285750" eaLnBrk="0" hangingPunct="0">
              <a:defRPr sz="1400" b="1">
                <a:solidFill>
                  <a:srgbClr val="000000"/>
                </a:solidFill>
                <a:latin typeface="Arial" charset="0"/>
                <a:ea typeface="MS PGothic" pitchFamily="34" charset="-128"/>
              </a:defRPr>
            </a:lvl2pPr>
            <a:lvl3pPr marL="1143000" indent="-228600" eaLnBrk="0" hangingPunct="0">
              <a:defRPr sz="1400" b="1">
                <a:solidFill>
                  <a:srgbClr val="000000"/>
                </a:solidFill>
                <a:latin typeface="Arial" charset="0"/>
                <a:ea typeface="MS PGothic" pitchFamily="34" charset="-128"/>
              </a:defRPr>
            </a:lvl3pPr>
            <a:lvl4pPr marL="1600200" indent="-228600" eaLnBrk="0" hangingPunct="0">
              <a:defRPr sz="1400" b="1">
                <a:solidFill>
                  <a:srgbClr val="000000"/>
                </a:solidFill>
                <a:latin typeface="Arial" charset="0"/>
                <a:ea typeface="MS PGothic" pitchFamily="34" charset="-128"/>
              </a:defRPr>
            </a:lvl4pPr>
            <a:lvl5pPr marL="2057400" indent="-228600" eaLnBrk="0" hangingPunct="0">
              <a:defRPr sz="1400" b="1">
                <a:solidFill>
                  <a:srgbClr val="000000"/>
                </a:solidFill>
                <a:latin typeface="Arial" charset="0"/>
                <a:ea typeface="MS PGothic" pitchFamily="34" charset="-128"/>
              </a:defRPr>
            </a:lvl5pPr>
            <a:lvl6pPr marL="2514600" indent="-228600" eaLnBrk="0" fontAlgn="base" hangingPunct="0">
              <a:spcBef>
                <a:spcPct val="0"/>
              </a:spcBef>
              <a:spcAft>
                <a:spcPct val="0"/>
              </a:spcAft>
              <a:defRPr sz="1400" b="1">
                <a:solidFill>
                  <a:srgbClr val="000000"/>
                </a:solidFill>
                <a:latin typeface="Arial" charset="0"/>
                <a:ea typeface="MS PGothic" pitchFamily="34" charset="-128"/>
              </a:defRPr>
            </a:lvl6pPr>
            <a:lvl7pPr marL="2971800" indent="-228600" eaLnBrk="0" fontAlgn="base" hangingPunct="0">
              <a:spcBef>
                <a:spcPct val="0"/>
              </a:spcBef>
              <a:spcAft>
                <a:spcPct val="0"/>
              </a:spcAft>
              <a:defRPr sz="1400" b="1">
                <a:solidFill>
                  <a:srgbClr val="000000"/>
                </a:solidFill>
                <a:latin typeface="Arial" charset="0"/>
                <a:ea typeface="MS PGothic" pitchFamily="34" charset="-128"/>
              </a:defRPr>
            </a:lvl7pPr>
            <a:lvl8pPr marL="3429000" indent="-228600" eaLnBrk="0" fontAlgn="base" hangingPunct="0">
              <a:spcBef>
                <a:spcPct val="0"/>
              </a:spcBef>
              <a:spcAft>
                <a:spcPct val="0"/>
              </a:spcAft>
              <a:defRPr sz="1400" b="1">
                <a:solidFill>
                  <a:srgbClr val="000000"/>
                </a:solidFill>
                <a:latin typeface="Arial" charset="0"/>
                <a:ea typeface="MS PGothic" pitchFamily="34" charset="-128"/>
              </a:defRPr>
            </a:lvl8pPr>
            <a:lvl9pPr marL="3886200" indent="-228600" eaLnBrk="0" fontAlgn="base" hangingPunct="0">
              <a:spcBef>
                <a:spcPct val="0"/>
              </a:spcBef>
              <a:spcAft>
                <a:spcPct val="0"/>
              </a:spcAft>
              <a:defRPr sz="1400" b="1">
                <a:solidFill>
                  <a:srgbClr val="000000"/>
                </a:solidFill>
                <a:latin typeface="Arial" charset="0"/>
                <a:ea typeface="MS PGothic" pitchFamily="34" charset="-128"/>
              </a:defRPr>
            </a:lvl9p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GB" sz="1200" b="0" i="0" u="none" strike="noStrike" kern="0" cap="none" spc="0" normalizeH="0" baseline="0" noProof="0">
                <a:ln>
                  <a:noFill/>
                </a:ln>
                <a:solidFill>
                  <a:srgbClr val="000000"/>
                </a:solidFill>
                <a:effectLst/>
                <a:uLnTx/>
                <a:uFillTx/>
                <a:latin typeface="Arial" charset="0"/>
                <a:ea typeface="MS PGothic" pitchFamily="34" charset="-128"/>
              </a:rPr>
              <a:t>Interrupt </a:t>
            </a:r>
          </a:p>
          <a:p>
            <a:pPr marL="0" marR="0" lvl="0" indent="0" algn="ctr" defTabSz="914400" eaLnBrk="1" fontAlgn="base" latinLnBrk="0" hangingPunct="1">
              <a:lnSpc>
                <a:spcPct val="100000"/>
              </a:lnSpc>
              <a:spcBef>
                <a:spcPct val="0"/>
              </a:spcBef>
              <a:spcAft>
                <a:spcPct val="0"/>
              </a:spcAft>
              <a:buClrTx/>
              <a:buSzTx/>
              <a:buFontTx/>
              <a:buNone/>
              <a:tabLst/>
              <a:defRPr/>
            </a:pPr>
            <a:r>
              <a:rPr kumimoji="0" lang="en-GB" sz="1200" b="0" i="0" u="none" strike="noStrike" kern="0" cap="none" spc="0" normalizeH="0" baseline="0" noProof="0">
                <a:ln>
                  <a:noFill/>
                </a:ln>
                <a:solidFill>
                  <a:srgbClr val="000000"/>
                </a:solidFill>
                <a:effectLst/>
                <a:uLnTx/>
                <a:uFillTx/>
                <a:latin typeface="Arial" charset="0"/>
                <a:ea typeface="MS PGothic" pitchFamily="34" charset="-128"/>
              </a:rPr>
              <a:t>Requests and NMI</a:t>
            </a:r>
          </a:p>
        </p:txBody>
      </p:sp>
      <p:sp>
        <p:nvSpPr>
          <p:cNvPr id="74" name="TextBox 49"/>
          <p:cNvSpPr txBox="1">
            <a:spLocks noChangeArrowheads="1"/>
          </p:cNvSpPr>
          <p:nvPr/>
        </p:nvSpPr>
        <p:spPr bwMode="auto">
          <a:xfrm>
            <a:off x="4294187" y="1319212"/>
            <a:ext cx="36671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400" b="1">
                <a:solidFill>
                  <a:srgbClr val="000000"/>
                </a:solidFill>
                <a:latin typeface="Arial" charset="0"/>
                <a:ea typeface="MS PGothic" pitchFamily="34" charset="-128"/>
              </a:defRPr>
            </a:lvl1pPr>
            <a:lvl2pPr marL="742950" indent="-285750" eaLnBrk="0" hangingPunct="0">
              <a:defRPr sz="1400" b="1">
                <a:solidFill>
                  <a:srgbClr val="000000"/>
                </a:solidFill>
                <a:latin typeface="Arial" charset="0"/>
                <a:ea typeface="MS PGothic" pitchFamily="34" charset="-128"/>
              </a:defRPr>
            </a:lvl2pPr>
            <a:lvl3pPr marL="1143000" indent="-228600" eaLnBrk="0" hangingPunct="0">
              <a:defRPr sz="1400" b="1">
                <a:solidFill>
                  <a:srgbClr val="000000"/>
                </a:solidFill>
                <a:latin typeface="Arial" charset="0"/>
                <a:ea typeface="MS PGothic" pitchFamily="34" charset="-128"/>
              </a:defRPr>
            </a:lvl3pPr>
            <a:lvl4pPr marL="1600200" indent="-228600" eaLnBrk="0" hangingPunct="0">
              <a:defRPr sz="1400" b="1">
                <a:solidFill>
                  <a:srgbClr val="000000"/>
                </a:solidFill>
                <a:latin typeface="Arial" charset="0"/>
                <a:ea typeface="MS PGothic" pitchFamily="34" charset="-128"/>
              </a:defRPr>
            </a:lvl4pPr>
            <a:lvl5pPr marL="2057400" indent="-228600" eaLnBrk="0" hangingPunct="0">
              <a:defRPr sz="1400" b="1">
                <a:solidFill>
                  <a:srgbClr val="000000"/>
                </a:solidFill>
                <a:latin typeface="Arial" charset="0"/>
                <a:ea typeface="MS PGothic" pitchFamily="34" charset="-128"/>
              </a:defRPr>
            </a:lvl5pPr>
            <a:lvl6pPr marL="2514600" indent="-228600" eaLnBrk="0" fontAlgn="base" hangingPunct="0">
              <a:spcBef>
                <a:spcPct val="0"/>
              </a:spcBef>
              <a:spcAft>
                <a:spcPct val="0"/>
              </a:spcAft>
              <a:defRPr sz="1400" b="1">
                <a:solidFill>
                  <a:srgbClr val="000000"/>
                </a:solidFill>
                <a:latin typeface="Arial" charset="0"/>
                <a:ea typeface="MS PGothic" pitchFamily="34" charset="-128"/>
              </a:defRPr>
            </a:lvl6pPr>
            <a:lvl7pPr marL="2971800" indent="-228600" eaLnBrk="0" fontAlgn="base" hangingPunct="0">
              <a:spcBef>
                <a:spcPct val="0"/>
              </a:spcBef>
              <a:spcAft>
                <a:spcPct val="0"/>
              </a:spcAft>
              <a:defRPr sz="1400" b="1">
                <a:solidFill>
                  <a:srgbClr val="000000"/>
                </a:solidFill>
                <a:latin typeface="Arial" charset="0"/>
                <a:ea typeface="MS PGothic" pitchFamily="34" charset="-128"/>
              </a:defRPr>
            </a:lvl7pPr>
            <a:lvl8pPr marL="3429000" indent="-228600" eaLnBrk="0" fontAlgn="base" hangingPunct="0">
              <a:spcBef>
                <a:spcPct val="0"/>
              </a:spcBef>
              <a:spcAft>
                <a:spcPct val="0"/>
              </a:spcAft>
              <a:defRPr sz="1400" b="1">
                <a:solidFill>
                  <a:srgbClr val="000000"/>
                </a:solidFill>
                <a:latin typeface="Arial" charset="0"/>
                <a:ea typeface="MS PGothic" pitchFamily="34" charset="-128"/>
              </a:defRPr>
            </a:lvl8pPr>
            <a:lvl9pPr marL="3886200" indent="-228600" eaLnBrk="0" fontAlgn="base" hangingPunct="0">
              <a:spcBef>
                <a:spcPct val="0"/>
              </a:spcBef>
              <a:spcAft>
                <a:spcPct val="0"/>
              </a:spcAft>
              <a:defRPr sz="1400" b="1">
                <a:solidFill>
                  <a:srgbClr val="000000"/>
                </a:solidFill>
                <a:latin typeface="Arial" charset="0"/>
                <a:ea typeface="MS PGothic" pitchFamily="34" charset="-128"/>
              </a:defRPr>
            </a:lvl9p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GB" sz="1400" b="1" i="0" u="none" strike="noStrike" kern="0" cap="none" spc="0" normalizeH="0" baseline="0" noProof="0">
                <a:ln>
                  <a:noFill/>
                </a:ln>
                <a:solidFill>
                  <a:srgbClr val="000000"/>
                </a:solidFill>
                <a:effectLst/>
                <a:uLnTx/>
                <a:uFillTx/>
                <a:latin typeface="Arial" charset="0"/>
                <a:ea typeface="MS PGothic" pitchFamily="34" charset="-128"/>
              </a:rPr>
              <a:t>ARM Cortex-M0 Microprocessor</a:t>
            </a:r>
          </a:p>
        </p:txBody>
      </p:sp>
      <p:sp>
        <p:nvSpPr>
          <p:cNvPr id="75" name="TextBox 51"/>
          <p:cNvSpPr txBox="1">
            <a:spLocks noChangeArrowheads="1"/>
          </p:cNvSpPr>
          <p:nvPr/>
        </p:nvSpPr>
        <p:spPr bwMode="auto">
          <a:xfrm>
            <a:off x="5740400" y="5835649"/>
            <a:ext cx="202565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400" b="1">
                <a:solidFill>
                  <a:srgbClr val="000000"/>
                </a:solidFill>
                <a:latin typeface="Arial" charset="0"/>
                <a:ea typeface="MS PGothic" pitchFamily="34" charset="-128"/>
              </a:defRPr>
            </a:lvl1pPr>
            <a:lvl2pPr marL="742950" indent="-285750" eaLnBrk="0" hangingPunct="0">
              <a:defRPr sz="1400" b="1">
                <a:solidFill>
                  <a:srgbClr val="000000"/>
                </a:solidFill>
                <a:latin typeface="Arial" charset="0"/>
                <a:ea typeface="MS PGothic" pitchFamily="34" charset="-128"/>
              </a:defRPr>
            </a:lvl2pPr>
            <a:lvl3pPr marL="1143000" indent="-228600" eaLnBrk="0" hangingPunct="0">
              <a:defRPr sz="1400" b="1">
                <a:solidFill>
                  <a:srgbClr val="000000"/>
                </a:solidFill>
                <a:latin typeface="Arial" charset="0"/>
                <a:ea typeface="MS PGothic" pitchFamily="34" charset="-128"/>
              </a:defRPr>
            </a:lvl3pPr>
            <a:lvl4pPr marL="1600200" indent="-228600" eaLnBrk="0" hangingPunct="0">
              <a:defRPr sz="1400" b="1">
                <a:solidFill>
                  <a:srgbClr val="000000"/>
                </a:solidFill>
                <a:latin typeface="Arial" charset="0"/>
                <a:ea typeface="MS PGothic" pitchFamily="34" charset="-128"/>
              </a:defRPr>
            </a:lvl4pPr>
            <a:lvl5pPr marL="2057400" indent="-228600" eaLnBrk="0" hangingPunct="0">
              <a:defRPr sz="1400" b="1">
                <a:solidFill>
                  <a:srgbClr val="000000"/>
                </a:solidFill>
                <a:latin typeface="Arial" charset="0"/>
                <a:ea typeface="MS PGothic" pitchFamily="34" charset="-128"/>
              </a:defRPr>
            </a:lvl5pPr>
            <a:lvl6pPr marL="2514600" indent="-228600" eaLnBrk="0" fontAlgn="base" hangingPunct="0">
              <a:spcBef>
                <a:spcPct val="0"/>
              </a:spcBef>
              <a:spcAft>
                <a:spcPct val="0"/>
              </a:spcAft>
              <a:defRPr sz="1400" b="1">
                <a:solidFill>
                  <a:srgbClr val="000000"/>
                </a:solidFill>
                <a:latin typeface="Arial" charset="0"/>
                <a:ea typeface="MS PGothic" pitchFamily="34" charset="-128"/>
              </a:defRPr>
            </a:lvl6pPr>
            <a:lvl7pPr marL="2971800" indent="-228600" eaLnBrk="0" fontAlgn="base" hangingPunct="0">
              <a:spcBef>
                <a:spcPct val="0"/>
              </a:spcBef>
              <a:spcAft>
                <a:spcPct val="0"/>
              </a:spcAft>
              <a:defRPr sz="1400" b="1">
                <a:solidFill>
                  <a:srgbClr val="000000"/>
                </a:solidFill>
                <a:latin typeface="Arial" charset="0"/>
                <a:ea typeface="MS PGothic" pitchFamily="34" charset="-128"/>
              </a:defRPr>
            </a:lvl7pPr>
            <a:lvl8pPr marL="3429000" indent="-228600" eaLnBrk="0" fontAlgn="base" hangingPunct="0">
              <a:spcBef>
                <a:spcPct val="0"/>
              </a:spcBef>
              <a:spcAft>
                <a:spcPct val="0"/>
              </a:spcAft>
              <a:defRPr sz="1400" b="1">
                <a:solidFill>
                  <a:srgbClr val="000000"/>
                </a:solidFill>
                <a:latin typeface="Arial" charset="0"/>
                <a:ea typeface="MS PGothic" pitchFamily="34" charset="-128"/>
              </a:defRPr>
            </a:lvl8pPr>
            <a:lvl9pPr marL="3886200" indent="-228600" eaLnBrk="0" fontAlgn="base" hangingPunct="0">
              <a:spcBef>
                <a:spcPct val="0"/>
              </a:spcBef>
              <a:spcAft>
                <a:spcPct val="0"/>
              </a:spcAft>
              <a:defRPr sz="1400" b="1">
                <a:solidFill>
                  <a:srgbClr val="000000"/>
                </a:solidFill>
                <a:latin typeface="Arial" charset="0"/>
                <a:ea typeface="MS PGothic" pitchFamily="34" charset="-128"/>
              </a:defRPr>
            </a:lvl9pPr>
          </a:lstStyle>
          <a:p>
            <a:pPr marL="0" marR="0" lvl="0" indent="0" defTabSz="914400" eaLnBrk="1" fontAlgn="base" latinLnBrk="0" hangingPunct="1">
              <a:lnSpc>
                <a:spcPct val="100000"/>
              </a:lnSpc>
              <a:spcBef>
                <a:spcPct val="0"/>
              </a:spcBef>
              <a:spcAft>
                <a:spcPct val="0"/>
              </a:spcAft>
              <a:buClrTx/>
              <a:buSzTx/>
              <a:buFontTx/>
              <a:buNone/>
              <a:tabLst/>
              <a:defRPr/>
            </a:pPr>
            <a:r>
              <a:rPr kumimoji="0" lang="en-GB" sz="1200" b="0" i="0" u="none" strike="noStrike" kern="0" cap="none" spc="0" normalizeH="0" baseline="0" noProof="0">
                <a:ln>
                  <a:noFill/>
                </a:ln>
                <a:solidFill>
                  <a:srgbClr val="000000"/>
                </a:solidFill>
                <a:effectLst/>
                <a:uLnTx/>
                <a:uFillTx/>
                <a:latin typeface="Arial" charset="0"/>
                <a:ea typeface="MS PGothic" pitchFamily="34" charset="-128"/>
              </a:rPr>
              <a:t>Memory and peripherals</a:t>
            </a:r>
          </a:p>
        </p:txBody>
      </p:sp>
      <p:sp>
        <p:nvSpPr>
          <p:cNvPr id="76" name="TextBox 46"/>
          <p:cNvSpPr txBox="1">
            <a:spLocks noChangeArrowheads="1"/>
          </p:cNvSpPr>
          <p:nvPr/>
        </p:nvSpPr>
        <p:spPr bwMode="auto">
          <a:xfrm>
            <a:off x="9163050" y="2008187"/>
            <a:ext cx="1376362"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400" b="1">
                <a:solidFill>
                  <a:srgbClr val="000000"/>
                </a:solidFill>
                <a:latin typeface="Arial" charset="0"/>
                <a:ea typeface="MS PGothic" pitchFamily="34" charset="-128"/>
              </a:defRPr>
            </a:lvl1pPr>
            <a:lvl2pPr marL="742950" indent="-285750" eaLnBrk="0" hangingPunct="0">
              <a:defRPr sz="1400" b="1">
                <a:solidFill>
                  <a:srgbClr val="000000"/>
                </a:solidFill>
                <a:latin typeface="Arial" charset="0"/>
                <a:ea typeface="MS PGothic" pitchFamily="34" charset="-128"/>
              </a:defRPr>
            </a:lvl2pPr>
            <a:lvl3pPr marL="1143000" indent="-228600" eaLnBrk="0" hangingPunct="0">
              <a:defRPr sz="1400" b="1">
                <a:solidFill>
                  <a:srgbClr val="000000"/>
                </a:solidFill>
                <a:latin typeface="Arial" charset="0"/>
                <a:ea typeface="MS PGothic" pitchFamily="34" charset="-128"/>
              </a:defRPr>
            </a:lvl3pPr>
            <a:lvl4pPr marL="1600200" indent="-228600" eaLnBrk="0" hangingPunct="0">
              <a:defRPr sz="1400" b="1">
                <a:solidFill>
                  <a:srgbClr val="000000"/>
                </a:solidFill>
                <a:latin typeface="Arial" charset="0"/>
                <a:ea typeface="MS PGothic" pitchFamily="34" charset="-128"/>
              </a:defRPr>
            </a:lvl4pPr>
            <a:lvl5pPr marL="2057400" indent="-228600" eaLnBrk="0" hangingPunct="0">
              <a:defRPr sz="1400" b="1">
                <a:solidFill>
                  <a:srgbClr val="000000"/>
                </a:solidFill>
                <a:latin typeface="Arial" charset="0"/>
                <a:ea typeface="MS PGothic" pitchFamily="34" charset="-128"/>
              </a:defRPr>
            </a:lvl5pPr>
            <a:lvl6pPr marL="2514600" indent="-228600" eaLnBrk="0" fontAlgn="base" hangingPunct="0">
              <a:spcBef>
                <a:spcPct val="0"/>
              </a:spcBef>
              <a:spcAft>
                <a:spcPct val="0"/>
              </a:spcAft>
              <a:defRPr sz="1400" b="1">
                <a:solidFill>
                  <a:srgbClr val="000000"/>
                </a:solidFill>
                <a:latin typeface="Arial" charset="0"/>
                <a:ea typeface="MS PGothic" pitchFamily="34" charset="-128"/>
              </a:defRPr>
            </a:lvl6pPr>
            <a:lvl7pPr marL="2971800" indent="-228600" eaLnBrk="0" fontAlgn="base" hangingPunct="0">
              <a:spcBef>
                <a:spcPct val="0"/>
              </a:spcBef>
              <a:spcAft>
                <a:spcPct val="0"/>
              </a:spcAft>
              <a:defRPr sz="1400" b="1">
                <a:solidFill>
                  <a:srgbClr val="000000"/>
                </a:solidFill>
                <a:latin typeface="Arial" charset="0"/>
                <a:ea typeface="MS PGothic" pitchFamily="34" charset="-128"/>
              </a:defRPr>
            </a:lvl7pPr>
            <a:lvl8pPr marL="3429000" indent="-228600" eaLnBrk="0" fontAlgn="base" hangingPunct="0">
              <a:spcBef>
                <a:spcPct val="0"/>
              </a:spcBef>
              <a:spcAft>
                <a:spcPct val="0"/>
              </a:spcAft>
              <a:defRPr sz="1400" b="1">
                <a:solidFill>
                  <a:srgbClr val="000000"/>
                </a:solidFill>
                <a:latin typeface="Arial" charset="0"/>
                <a:ea typeface="MS PGothic" pitchFamily="34" charset="-128"/>
              </a:defRPr>
            </a:lvl8pPr>
            <a:lvl9pPr marL="3886200" indent="-228600" eaLnBrk="0" fontAlgn="base" hangingPunct="0">
              <a:spcBef>
                <a:spcPct val="0"/>
              </a:spcBef>
              <a:spcAft>
                <a:spcPct val="0"/>
              </a:spcAft>
              <a:defRPr sz="1400" b="1">
                <a:solidFill>
                  <a:srgbClr val="000000"/>
                </a:solidFill>
                <a:latin typeface="Arial" charset="0"/>
                <a:ea typeface="MS PGothic" pitchFamily="34" charset="-128"/>
              </a:defRPr>
            </a:lvl9pPr>
          </a:lstStyle>
          <a:p>
            <a:pPr marL="0" marR="0" lvl="0" indent="0" defTabSz="914400" eaLnBrk="1" fontAlgn="base" latinLnBrk="0" hangingPunct="1">
              <a:lnSpc>
                <a:spcPct val="100000"/>
              </a:lnSpc>
              <a:spcBef>
                <a:spcPct val="0"/>
              </a:spcBef>
              <a:spcAft>
                <a:spcPct val="0"/>
              </a:spcAft>
              <a:buClrTx/>
              <a:buSzTx/>
              <a:buFontTx/>
              <a:buNone/>
              <a:tabLst/>
              <a:defRPr/>
            </a:pPr>
            <a:r>
              <a:rPr kumimoji="0" lang="en-GB" sz="1200" b="0" i="0" u="none" strike="noStrike" kern="0" cap="none" spc="0" normalizeH="0" baseline="0" noProof="0">
                <a:ln>
                  <a:noFill/>
                </a:ln>
                <a:solidFill>
                  <a:srgbClr val="000000"/>
                </a:solidFill>
                <a:effectLst/>
                <a:uLnTx/>
                <a:uFillTx/>
                <a:latin typeface="Arial" charset="0"/>
                <a:ea typeface="MS PGothic" pitchFamily="34" charset="-128"/>
              </a:rPr>
              <a:t>JTAG/Serial-Wire</a:t>
            </a:r>
          </a:p>
          <a:p>
            <a:pPr marL="0" marR="0" lvl="0" indent="0" defTabSz="914400" eaLnBrk="1" fontAlgn="base" latinLnBrk="0" hangingPunct="1">
              <a:lnSpc>
                <a:spcPct val="100000"/>
              </a:lnSpc>
              <a:spcBef>
                <a:spcPct val="0"/>
              </a:spcBef>
              <a:spcAft>
                <a:spcPct val="0"/>
              </a:spcAft>
              <a:buClrTx/>
              <a:buSzTx/>
              <a:buFontTx/>
              <a:buNone/>
              <a:tabLst/>
              <a:defRPr/>
            </a:pPr>
            <a:r>
              <a:rPr kumimoji="0" lang="en-GB" sz="1200" b="0" i="0" u="none" strike="noStrike" kern="0" cap="none" spc="0" normalizeH="0" baseline="0" noProof="0">
                <a:ln>
                  <a:noFill/>
                </a:ln>
                <a:solidFill>
                  <a:srgbClr val="000000"/>
                </a:solidFill>
                <a:effectLst/>
                <a:uLnTx/>
                <a:uFillTx/>
                <a:latin typeface="Arial" charset="0"/>
                <a:ea typeface="MS PGothic" pitchFamily="34" charset="-128"/>
              </a:rPr>
              <a:t>Debug Interface</a:t>
            </a:r>
          </a:p>
        </p:txBody>
      </p:sp>
      <p:sp>
        <p:nvSpPr>
          <p:cNvPr id="77" name="Up-Down Arrow 76"/>
          <p:cNvSpPr/>
          <p:nvPr/>
        </p:nvSpPr>
        <p:spPr bwMode="auto">
          <a:xfrm>
            <a:off x="6462712" y="3217862"/>
            <a:ext cx="393700" cy="577850"/>
          </a:xfrm>
          <a:prstGeom prst="upDownArrow">
            <a:avLst>
              <a:gd name="adj1" fmla="val 50000"/>
              <a:gd name="adj2" fmla="val 38371"/>
            </a:avLst>
          </a:prstGeom>
          <a:solidFill>
            <a:srgbClr val="FFFFFF">
              <a:lumMod val="85000"/>
            </a:srgbClr>
          </a:solidFill>
          <a:ln w="19050" cap="flat" cmpd="sng" algn="ctr">
            <a:solidFill>
              <a:srgbClr val="000000">
                <a:lumMod val="65000"/>
                <a:lumOff val="35000"/>
              </a:srgbClr>
            </a:solidFill>
            <a:prstDash val="solid"/>
            <a:round/>
            <a:headEnd type="none" w="med" len="med"/>
            <a:tailEnd type="none" w="med" len="med"/>
          </a:ln>
          <a:effectLst/>
        </p:spPr>
        <p:txBody>
          <a:bodyPr wrap="none"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GB" sz="1100" b="1" i="0" u="none" strike="noStrike" kern="0" cap="none" spc="0" normalizeH="0" baseline="0" noProof="0" dirty="0">
              <a:ln>
                <a:noFill/>
              </a:ln>
              <a:solidFill>
                <a:srgbClr val="000000"/>
              </a:solidFill>
              <a:effectLst/>
              <a:uLnTx/>
              <a:uFillTx/>
              <a:latin typeface="Arial" charset="0"/>
              <a:ea typeface="MS PGothic" pitchFamily="34" charset="-128"/>
              <a:cs typeface="Arial" charset="0"/>
            </a:endParaRPr>
          </a:p>
        </p:txBody>
      </p:sp>
      <p:sp>
        <p:nvSpPr>
          <p:cNvPr id="78" name="Up-Down Arrow 77"/>
          <p:cNvSpPr/>
          <p:nvPr/>
        </p:nvSpPr>
        <p:spPr bwMode="auto">
          <a:xfrm>
            <a:off x="8355012" y="3217862"/>
            <a:ext cx="393700" cy="577850"/>
          </a:xfrm>
          <a:prstGeom prst="upDownArrow">
            <a:avLst>
              <a:gd name="adj1" fmla="val 50000"/>
              <a:gd name="adj2" fmla="val 38371"/>
            </a:avLst>
          </a:prstGeom>
          <a:solidFill>
            <a:srgbClr val="FFFFFF">
              <a:lumMod val="85000"/>
            </a:srgbClr>
          </a:solidFill>
          <a:ln w="19050" cap="flat" cmpd="sng" algn="ctr">
            <a:solidFill>
              <a:srgbClr val="000000">
                <a:lumMod val="65000"/>
                <a:lumOff val="35000"/>
              </a:srgbClr>
            </a:solidFill>
            <a:prstDash val="solid"/>
            <a:round/>
            <a:headEnd type="none" w="med" len="med"/>
            <a:tailEnd type="none" w="med" len="med"/>
          </a:ln>
          <a:effectLst/>
        </p:spPr>
        <p:txBody>
          <a:bodyPr wrap="none"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GB" sz="1100" b="1" i="0" u="none" strike="noStrike" kern="0" cap="none" spc="0" normalizeH="0" baseline="0" noProof="0" dirty="0">
              <a:ln>
                <a:noFill/>
              </a:ln>
              <a:solidFill>
                <a:srgbClr val="000000"/>
              </a:solidFill>
              <a:effectLst/>
              <a:uLnTx/>
              <a:uFillTx/>
              <a:latin typeface="Arial" charset="0"/>
              <a:ea typeface="MS PGothic" pitchFamily="34" charset="-128"/>
              <a:cs typeface="Arial" charset="0"/>
            </a:endParaRPr>
          </a:p>
        </p:txBody>
      </p:sp>
      <p:sp>
        <p:nvSpPr>
          <p:cNvPr id="79" name="Up-Down Arrow 78"/>
          <p:cNvSpPr/>
          <p:nvPr/>
        </p:nvSpPr>
        <p:spPr bwMode="auto">
          <a:xfrm>
            <a:off x="4546600" y="3217862"/>
            <a:ext cx="393700" cy="577850"/>
          </a:xfrm>
          <a:prstGeom prst="upDownArrow">
            <a:avLst>
              <a:gd name="adj1" fmla="val 50000"/>
              <a:gd name="adj2" fmla="val 38371"/>
            </a:avLst>
          </a:prstGeom>
          <a:solidFill>
            <a:srgbClr val="FFFFFF">
              <a:lumMod val="85000"/>
            </a:srgbClr>
          </a:solidFill>
          <a:ln w="19050" cap="flat" cmpd="sng" algn="ctr">
            <a:solidFill>
              <a:srgbClr val="000000">
                <a:lumMod val="65000"/>
                <a:lumOff val="35000"/>
              </a:srgbClr>
            </a:solidFill>
            <a:prstDash val="solid"/>
            <a:round/>
            <a:headEnd type="none" w="med" len="med"/>
            <a:tailEnd type="none" w="med" len="med"/>
          </a:ln>
          <a:effectLst/>
        </p:spPr>
        <p:txBody>
          <a:bodyPr wrap="none"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GB" sz="1100" b="1" i="0" u="none" strike="noStrike" kern="0" cap="none" spc="0" normalizeH="0" baseline="0" noProof="0" dirty="0">
              <a:ln>
                <a:noFill/>
              </a:ln>
              <a:solidFill>
                <a:srgbClr val="000000"/>
              </a:solidFill>
              <a:effectLst/>
              <a:uLnTx/>
              <a:uFillTx/>
              <a:latin typeface="Arial" charset="0"/>
              <a:ea typeface="MS PGothic" pitchFamily="34" charset="-128"/>
              <a:cs typeface="Arial" charset="0"/>
            </a:endParaRPr>
          </a:p>
        </p:txBody>
      </p:sp>
      <p:sp>
        <p:nvSpPr>
          <p:cNvPr id="80" name="Up-Down Arrow 79"/>
          <p:cNvSpPr/>
          <p:nvPr/>
        </p:nvSpPr>
        <p:spPr bwMode="auto">
          <a:xfrm rot="5400000">
            <a:off x="7569200" y="2352674"/>
            <a:ext cx="393700" cy="485775"/>
          </a:xfrm>
          <a:prstGeom prst="upDownArrow">
            <a:avLst>
              <a:gd name="adj1" fmla="val 50000"/>
              <a:gd name="adj2" fmla="val 38371"/>
            </a:avLst>
          </a:prstGeom>
          <a:solidFill>
            <a:srgbClr val="FFFFFF">
              <a:lumMod val="85000"/>
            </a:srgbClr>
          </a:solidFill>
          <a:ln w="19050" cap="flat" cmpd="sng" algn="ctr">
            <a:solidFill>
              <a:srgbClr val="000000">
                <a:lumMod val="65000"/>
                <a:lumOff val="35000"/>
              </a:srgbClr>
            </a:solidFill>
            <a:prstDash val="solid"/>
            <a:round/>
            <a:headEnd type="none" w="med" len="med"/>
            <a:tailEnd type="none" w="med" len="med"/>
          </a:ln>
          <a:effectLst/>
        </p:spPr>
        <p:txBody>
          <a:bodyPr wrap="none"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GB" sz="1100" b="1" i="0" u="none" strike="noStrike" kern="0" cap="none" spc="0" normalizeH="0" baseline="0" noProof="0" dirty="0">
              <a:ln>
                <a:noFill/>
              </a:ln>
              <a:solidFill>
                <a:srgbClr val="000000"/>
              </a:solidFill>
              <a:effectLst/>
              <a:uLnTx/>
              <a:uFillTx/>
              <a:latin typeface="Arial" charset="0"/>
              <a:ea typeface="MS PGothic" pitchFamily="34" charset="-128"/>
              <a:cs typeface="Arial" charset="0"/>
            </a:endParaRPr>
          </a:p>
        </p:txBody>
      </p:sp>
      <p:sp>
        <p:nvSpPr>
          <p:cNvPr id="81" name="Up-Down Arrow 80"/>
          <p:cNvSpPr/>
          <p:nvPr/>
        </p:nvSpPr>
        <p:spPr bwMode="auto">
          <a:xfrm rot="5400000">
            <a:off x="5353050" y="2352674"/>
            <a:ext cx="393700" cy="485775"/>
          </a:xfrm>
          <a:prstGeom prst="upDownArrow">
            <a:avLst>
              <a:gd name="adj1" fmla="val 50000"/>
              <a:gd name="adj2" fmla="val 38371"/>
            </a:avLst>
          </a:prstGeom>
          <a:solidFill>
            <a:srgbClr val="FFFFFF">
              <a:lumMod val="85000"/>
            </a:srgbClr>
          </a:solidFill>
          <a:ln w="19050" cap="flat" cmpd="sng" algn="ctr">
            <a:solidFill>
              <a:srgbClr val="000000">
                <a:lumMod val="65000"/>
                <a:lumOff val="35000"/>
              </a:srgbClr>
            </a:solidFill>
            <a:prstDash val="solid"/>
            <a:round/>
            <a:headEnd type="none" w="med" len="med"/>
            <a:tailEnd type="none" w="med" len="med"/>
          </a:ln>
          <a:effectLst/>
        </p:spPr>
        <p:txBody>
          <a:bodyPr wrap="none"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GB" sz="1100" b="1" i="0" u="none" strike="noStrike" kern="0" cap="none" spc="0" normalizeH="0" baseline="0" noProof="0" dirty="0">
              <a:ln>
                <a:noFill/>
              </a:ln>
              <a:solidFill>
                <a:srgbClr val="000000"/>
              </a:solidFill>
              <a:effectLst/>
              <a:uLnTx/>
              <a:uFillTx/>
              <a:latin typeface="Arial" charset="0"/>
              <a:ea typeface="MS PGothic" pitchFamily="34" charset="-128"/>
              <a:cs typeface="Arial" charset="0"/>
            </a:endParaRPr>
          </a:p>
        </p:txBody>
      </p:sp>
      <p:sp>
        <p:nvSpPr>
          <p:cNvPr id="82" name="Up-Down Arrow 81"/>
          <p:cNvSpPr/>
          <p:nvPr/>
        </p:nvSpPr>
        <p:spPr bwMode="auto">
          <a:xfrm>
            <a:off x="6462712" y="4243387"/>
            <a:ext cx="393700" cy="577850"/>
          </a:xfrm>
          <a:prstGeom prst="upDownArrow">
            <a:avLst>
              <a:gd name="adj1" fmla="val 50000"/>
              <a:gd name="adj2" fmla="val 38371"/>
            </a:avLst>
          </a:prstGeom>
          <a:solidFill>
            <a:srgbClr val="FFFFFF">
              <a:lumMod val="85000"/>
            </a:srgbClr>
          </a:solidFill>
          <a:ln w="19050" cap="flat" cmpd="sng" algn="ctr">
            <a:solidFill>
              <a:srgbClr val="000000">
                <a:lumMod val="65000"/>
                <a:lumOff val="35000"/>
              </a:srgbClr>
            </a:solidFill>
            <a:prstDash val="solid"/>
            <a:round/>
            <a:headEnd type="none" w="med" len="med"/>
            <a:tailEnd type="none" w="med" len="med"/>
          </a:ln>
          <a:effectLst/>
        </p:spPr>
        <p:txBody>
          <a:bodyPr wrap="none"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GB" sz="1100" b="1" i="0" u="none" strike="noStrike" kern="0" cap="none" spc="0" normalizeH="0" baseline="0" noProof="0" dirty="0">
              <a:ln>
                <a:noFill/>
              </a:ln>
              <a:solidFill>
                <a:srgbClr val="000000"/>
              </a:solidFill>
              <a:effectLst/>
              <a:uLnTx/>
              <a:uFillTx/>
              <a:latin typeface="Arial" charset="0"/>
              <a:ea typeface="MS PGothic" pitchFamily="34" charset="-128"/>
              <a:cs typeface="Arial" charset="0"/>
            </a:endParaRPr>
          </a:p>
        </p:txBody>
      </p:sp>
      <p:sp>
        <p:nvSpPr>
          <p:cNvPr id="83" name="Right Arrow 82"/>
          <p:cNvSpPr/>
          <p:nvPr/>
        </p:nvSpPr>
        <p:spPr bwMode="auto">
          <a:xfrm>
            <a:off x="2265362" y="2273299"/>
            <a:ext cx="1914525" cy="255588"/>
          </a:xfrm>
          <a:prstGeom prst="rightArrow">
            <a:avLst/>
          </a:prstGeom>
          <a:solidFill>
            <a:srgbClr val="FFFFFF">
              <a:lumMod val="85000"/>
            </a:srgbClr>
          </a:solidFill>
          <a:ln w="19050" cap="flat" cmpd="sng" algn="ctr">
            <a:solidFill>
              <a:srgbClr val="000000">
                <a:lumMod val="65000"/>
                <a:lumOff val="35000"/>
              </a:srgbClr>
            </a:solidFill>
            <a:prstDash val="solid"/>
            <a:round/>
            <a:headEnd type="none" w="med" len="med"/>
            <a:tailEnd type="none" w="med" len="med"/>
          </a:ln>
          <a:effectLst/>
        </p:spPr>
        <p:txBody>
          <a:bodyPr wrap="none"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GB" sz="1400" b="1" i="0" u="none" strike="noStrike" kern="0" cap="none" spc="0" normalizeH="0" baseline="0" noProof="0">
              <a:ln>
                <a:noFill/>
              </a:ln>
              <a:solidFill>
                <a:srgbClr val="000000"/>
              </a:solidFill>
              <a:effectLst/>
              <a:uLnTx/>
              <a:uFillTx/>
              <a:latin typeface="Arial" charset="0"/>
              <a:ea typeface="MS PGothic" pitchFamily="34" charset="-128"/>
            </a:endParaRPr>
          </a:p>
        </p:txBody>
      </p:sp>
      <p:sp>
        <p:nvSpPr>
          <p:cNvPr id="84" name="Bent-Up Arrow 83"/>
          <p:cNvSpPr/>
          <p:nvPr/>
        </p:nvSpPr>
        <p:spPr bwMode="auto">
          <a:xfrm rot="16200000" flipV="1">
            <a:off x="3439318" y="2858293"/>
            <a:ext cx="881063" cy="600075"/>
          </a:xfrm>
          <a:prstGeom prst="bentUpArrow">
            <a:avLst>
              <a:gd name="adj1" fmla="val 22933"/>
              <a:gd name="adj2" fmla="val 21082"/>
              <a:gd name="adj3" fmla="val 18719"/>
            </a:avLst>
          </a:prstGeom>
          <a:solidFill>
            <a:srgbClr val="FFFFFF">
              <a:lumMod val="85000"/>
            </a:srgbClr>
          </a:solidFill>
          <a:ln w="19050" cap="flat" cmpd="sng" algn="ctr">
            <a:solidFill>
              <a:srgbClr val="000000">
                <a:lumMod val="65000"/>
                <a:lumOff val="35000"/>
              </a:srgbClr>
            </a:solidFill>
            <a:prstDash val="solid"/>
            <a:round/>
            <a:headEnd type="none" w="med" len="med"/>
            <a:tailEnd type="none" w="med" len="med"/>
          </a:ln>
          <a:effectLst/>
        </p:spPr>
        <p:txBody>
          <a:bodyPr wrap="none"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GB" sz="1400" b="1" i="0" u="none" strike="noStrike" kern="0" cap="none" spc="0" normalizeH="0" baseline="0" noProof="0">
              <a:ln>
                <a:noFill/>
              </a:ln>
              <a:solidFill>
                <a:srgbClr val="000000"/>
              </a:solidFill>
              <a:effectLst/>
              <a:uLnTx/>
              <a:uFillTx/>
              <a:latin typeface="Arial" charset="0"/>
              <a:ea typeface="MS PGothic" pitchFamily="34" charset="-128"/>
            </a:endParaRPr>
          </a:p>
        </p:txBody>
      </p:sp>
      <p:sp>
        <p:nvSpPr>
          <p:cNvPr id="85" name="Right Arrow 84"/>
          <p:cNvSpPr/>
          <p:nvPr/>
        </p:nvSpPr>
        <p:spPr bwMode="auto">
          <a:xfrm rot="5400000">
            <a:off x="2528887" y="2905124"/>
            <a:ext cx="1131888" cy="255588"/>
          </a:xfrm>
          <a:prstGeom prst="rightArrow">
            <a:avLst/>
          </a:prstGeom>
          <a:solidFill>
            <a:srgbClr val="FFFFFF">
              <a:lumMod val="85000"/>
            </a:srgbClr>
          </a:solidFill>
          <a:ln w="19050" cap="flat" cmpd="sng" algn="ctr">
            <a:solidFill>
              <a:srgbClr val="000000">
                <a:lumMod val="65000"/>
                <a:lumOff val="35000"/>
              </a:srgbClr>
            </a:solidFill>
            <a:prstDash val="solid"/>
            <a:round/>
            <a:headEnd type="none" w="med" len="med"/>
            <a:tailEnd type="none" w="med" len="med"/>
          </a:ln>
          <a:effectLst/>
        </p:spPr>
        <p:txBody>
          <a:bodyPr wrap="none"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GB" sz="1400" b="1" i="0" u="none" strike="noStrike" kern="0" cap="none" spc="0" normalizeH="0" baseline="0" noProof="0">
              <a:ln>
                <a:noFill/>
              </a:ln>
              <a:solidFill>
                <a:srgbClr val="000000"/>
              </a:solidFill>
              <a:effectLst/>
              <a:uLnTx/>
              <a:uFillTx/>
              <a:latin typeface="Arial" charset="0"/>
              <a:ea typeface="MS PGothic" pitchFamily="34" charset="-128"/>
            </a:endParaRPr>
          </a:p>
        </p:txBody>
      </p:sp>
      <p:sp>
        <p:nvSpPr>
          <p:cNvPr id="86" name="Rectangle 85"/>
          <p:cNvSpPr/>
          <p:nvPr/>
        </p:nvSpPr>
        <p:spPr bwMode="auto">
          <a:xfrm>
            <a:off x="3046412" y="2441574"/>
            <a:ext cx="100013" cy="46038"/>
          </a:xfrm>
          <a:prstGeom prst="rect">
            <a:avLst/>
          </a:prstGeom>
          <a:solidFill>
            <a:srgbClr val="FFFFFF">
              <a:lumMod val="85000"/>
            </a:srgbClr>
          </a:solidFill>
          <a:ln w="19050" cap="flat" cmpd="sng" algn="ctr">
            <a:noFill/>
            <a:prstDash val="solid"/>
            <a:round/>
            <a:headEnd type="none" w="med" len="med"/>
            <a:tailEnd type="none" w="med" len="med"/>
          </a:ln>
          <a:effectLst/>
        </p:spPr>
        <p:txBody>
          <a:bodyPr wrap="none"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GB" sz="1400" b="1" i="0" u="none" strike="noStrike" kern="0" cap="none" spc="0" normalizeH="0" baseline="0" noProof="0">
              <a:ln>
                <a:noFill/>
              </a:ln>
              <a:solidFill>
                <a:srgbClr val="000000"/>
              </a:solidFill>
              <a:effectLst/>
              <a:uLnTx/>
              <a:uFillTx/>
              <a:latin typeface="Arial" charset="0"/>
              <a:ea typeface="MS PGothic" pitchFamily="34" charset="-128"/>
            </a:endParaRPr>
          </a:p>
        </p:txBody>
      </p:sp>
      <p:sp>
        <p:nvSpPr>
          <p:cNvPr id="87" name="TextBox 45"/>
          <p:cNvSpPr txBox="1">
            <a:spLocks noChangeArrowheads="1"/>
          </p:cNvSpPr>
          <p:nvPr/>
        </p:nvSpPr>
        <p:spPr bwMode="auto">
          <a:xfrm>
            <a:off x="1581150" y="4606924"/>
            <a:ext cx="1100137"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400" b="1">
                <a:solidFill>
                  <a:srgbClr val="000000"/>
                </a:solidFill>
                <a:latin typeface="Arial" charset="0"/>
                <a:ea typeface="MS PGothic" pitchFamily="34" charset="-128"/>
              </a:defRPr>
            </a:lvl1pPr>
            <a:lvl2pPr marL="742950" indent="-285750" eaLnBrk="0" hangingPunct="0">
              <a:defRPr sz="1400" b="1">
                <a:solidFill>
                  <a:srgbClr val="000000"/>
                </a:solidFill>
                <a:latin typeface="Arial" charset="0"/>
                <a:ea typeface="MS PGothic" pitchFamily="34" charset="-128"/>
              </a:defRPr>
            </a:lvl2pPr>
            <a:lvl3pPr marL="1143000" indent="-228600" eaLnBrk="0" hangingPunct="0">
              <a:defRPr sz="1400" b="1">
                <a:solidFill>
                  <a:srgbClr val="000000"/>
                </a:solidFill>
                <a:latin typeface="Arial" charset="0"/>
                <a:ea typeface="MS PGothic" pitchFamily="34" charset="-128"/>
              </a:defRPr>
            </a:lvl3pPr>
            <a:lvl4pPr marL="1600200" indent="-228600" eaLnBrk="0" hangingPunct="0">
              <a:defRPr sz="1400" b="1">
                <a:solidFill>
                  <a:srgbClr val="000000"/>
                </a:solidFill>
                <a:latin typeface="Arial" charset="0"/>
                <a:ea typeface="MS PGothic" pitchFamily="34" charset="-128"/>
              </a:defRPr>
            </a:lvl4pPr>
            <a:lvl5pPr marL="2057400" indent="-228600" eaLnBrk="0" hangingPunct="0">
              <a:defRPr sz="1400" b="1">
                <a:solidFill>
                  <a:srgbClr val="000000"/>
                </a:solidFill>
                <a:latin typeface="Arial" charset="0"/>
                <a:ea typeface="MS PGothic" pitchFamily="34" charset="-128"/>
              </a:defRPr>
            </a:lvl5pPr>
            <a:lvl6pPr marL="2514600" indent="-228600" eaLnBrk="0" fontAlgn="base" hangingPunct="0">
              <a:spcBef>
                <a:spcPct val="0"/>
              </a:spcBef>
              <a:spcAft>
                <a:spcPct val="0"/>
              </a:spcAft>
              <a:defRPr sz="1400" b="1">
                <a:solidFill>
                  <a:srgbClr val="000000"/>
                </a:solidFill>
                <a:latin typeface="Arial" charset="0"/>
                <a:ea typeface="MS PGothic" pitchFamily="34" charset="-128"/>
              </a:defRPr>
            </a:lvl6pPr>
            <a:lvl7pPr marL="2971800" indent="-228600" eaLnBrk="0" fontAlgn="base" hangingPunct="0">
              <a:spcBef>
                <a:spcPct val="0"/>
              </a:spcBef>
              <a:spcAft>
                <a:spcPct val="0"/>
              </a:spcAft>
              <a:defRPr sz="1400" b="1">
                <a:solidFill>
                  <a:srgbClr val="000000"/>
                </a:solidFill>
                <a:latin typeface="Arial" charset="0"/>
                <a:ea typeface="MS PGothic" pitchFamily="34" charset="-128"/>
              </a:defRPr>
            </a:lvl7pPr>
            <a:lvl8pPr marL="3429000" indent="-228600" eaLnBrk="0" fontAlgn="base" hangingPunct="0">
              <a:spcBef>
                <a:spcPct val="0"/>
              </a:spcBef>
              <a:spcAft>
                <a:spcPct val="0"/>
              </a:spcAft>
              <a:defRPr sz="1400" b="1">
                <a:solidFill>
                  <a:srgbClr val="000000"/>
                </a:solidFill>
                <a:latin typeface="Arial" charset="0"/>
                <a:ea typeface="MS PGothic" pitchFamily="34" charset="-128"/>
              </a:defRPr>
            </a:lvl8pPr>
            <a:lvl9pPr marL="3886200" indent="-228600" eaLnBrk="0" fontAlgn="base" hangingPunct="0">
              <a:spcBef>
                <a:spcPct val="0"/>
              </a:spcBef>
              <a:spcAft>
                <a:spcPct val="0"/>
              </a:spcAft>
              <a:defRPr sz="1400" b="1">
                <a:solidFill>
                  <a:srgbClr val="000000"/>
                </a:solidFill>
                <a:latin typeface="Arial" charset="0"/>
                <a:ea typeface="MS PGothic" pitchFamily="34" charset="-128"/>
              </a:defRPr>
            </a:lvl9p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GB" sz="1200" b="0" i="0" u="none" strike="noStrike" kern="0" cap="none" spc="0" normalizeH="0" baseline="0" noProof="0">
                <a:ln>
                  <a:noFill/>
                </a:ln>
                <a:solidFill>
                  <a:srgbClr val="000000"/>
                </a:solidFill>
                <a:effectLst/>
                <a:uLnTx/>
                <a:uFillTx/>
                <a:latin typeface="Arial" charset="0"/>
                <a:ea typeface="MS PGothic" pitchFamily="34" charset="-128"/>
              </a:rPr>
              <a:t>Power management interface</a:t>
            </a:r>
          </a:p>
        </p:txBody>
      </p:sp>
      <p:cxnSp>
        <p:nvCxnSpPr>
          <p:cNvPr id="88" name="Elbow Connector 87"/>
          <p:cNvCxnSpPr>
            <a:stCxn id="67" idx="2"/>
          </p:cNvCxnSpPr>
          <p:nvPr/>
        </p:nvCxnSpPr>
        <p:spPr bwMode="auto">
          <a:xfrm rot="5400000">
            <a:off x="2641599" y="3867150"/>
            <a:ext cx="288925" cy="1041400"/>
          </a:xfrm>
          <a:prstGeom prst="bentConnector2">
            <a:avLst/>
          </a:prstGeom>
          <a:noFill/>
          <a:ln w="19050" cap="flat" cmpd="sng" algn="ctr">
            <a:solidFill>
              <a:srgbClr val="000000">
                <a:lumMod val="65000"/>
                <a:lumOff val="35000"/>
              </a:srgbClr>
            </a:solidFill>
            <a:prstDash val="solid"/>
            <a:round/>
            <a:headEnd type="none" w="med" len="med"/>
            <a:tailEnd type="triangle" w="lg" len="lg"/>
          </a:ln>
          <a:effectLst/>
        </p:spPr>
      </p:cxnSp>
    </p:spTree>
    <p:extLst>
      <p:ext uri="{BB962C8B-B14F-4D97-AF65-F5344CB8AC3E}">
        <p14:creationId xmlns:p14="http://schemas.microsoft.com/office/powerpoint/2010/main" val="289011863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normAutofit fontScale="90000"/>
          </a:bodyPr>
          <a:lstStyle/>
          <a:p>
            <a:r>
              <a:rPr lang="en-GB" smtClean="0"/>
              <a:t>Cortex-M0 Block Diagram</a:t>
            </a:r>
          </a:p>
        </p:txBody>
      </p:sp>
      <p:sp>
        <p:nvSpPr>
          <p:cNvPr id="14339" name="Content Placeholder 2"/>
          <p:cNvSpPr>
            <a:spLocks noGrp="1"/>
          </p:cNvSpPr>
          <p:nvPr>
            <p:ph idx="1"/>
          </p:nvPr>
        </p:nvSpPr>
        <p:spPr>
          <a:xfrm>
            <a:off x="479813" y="1143000"/>
            <a:ext cx="11155973" cy="3312930"/>
          </a:xfrm>
        </p:spPr>
        <p:txBody>
          <a:bodyPr/>
          <a:lstStyle/>
          <a:p>
            <a:r>
              <a:rPr lang="en-GB" sz="2000" dirty="0" smtClean="0"/>
              <a:t>Processor core</a:t>
            </a:r>
          </a:p>
          <a:p>
            <a:pPr lvl="1"/>
            <a:r>
              <a:rPr lang="en-GB" sz="1800" dirty="0" smtClean="0"/>
              <a:t>Contains internal registers, the ALU, data path, and some control logics;</a:t>
            </a:r>
          </a:p>
          <a:p>
            <a:pPr lvl="1"/>
            <a:r>
              <a:rPr lang="en-GB" sz="1800" dirty="0" smtClean="0"/>
              <a:t>Three-stage pipeline: fetch, decode, and execution; </a:t>
            </a:r>
          </a:p>
          <a:p>
            <a:pPr lvl="1"/>
            <a:r>
              <a:rPr lang="en-GB" sz="1800" dirty="0" smtClean="0"/>
              <a:t>Registers include sixteen 32-bit registers for both general and special usages.</a:t>
            </a:r>
          </a:p>
          <a:p>
            <a:r>
              <a:rPr lang="en-GB" sz="2000" dirty="0" smtClean="0"/>
              <a:t>Nested Vectored Interrupt Controller (NVIC)</a:t>
            </a:r>
          </a:p>
          <a:p>
            <a:pPr lvl="1"/>
            <a:r>
              <a:rPr lang="en-GB" sz="1800" dirty="0" smtClean="0"/>
              <a:t>Up to 32 interrupt request signals and a non-</a:t>
            </a:r>
            <a:r>
              <a:rPr lang="en-GB" sz="1800" dirty="0" err="1" smtClean="0"/>
              <a:t>maskable</a:t>
            </a:r>
            <a:r>
              <a:rPr lang="en-GB" sz="1800" dirty="0" smtClean="0"/>
              <a:t> interrupt (NMI);</a:t>
            </a:r>
          </a:p>
          <a:p>
            <a:pPr lvl="1"/>
            <a:r>
              <a:rPr lang="en-GB" sz="1800" dirty="0" smtClean="0"/>
              <a:t>Automatically handles nested interrupts, such as comparing priorities between interrupt requests and the current priority level;</a:t>
            </a:r>
          </a:p>
          <a:p>
            <a:endParaRPr lang="en-GB" sz="2000" dirty="0" smtClean="0"/>
          </a:p>
        </p:txBody>
      </p:sp>
      <p:sp>
        <p:nvSpPr>
          <p:cNvPr id="4" name="Rounded Rectangle 3"/>
          <p:cNvSpPr/>
          <p:nvPr/>
        </p:nvSpPr>
        <p:spPr bwMode="auto">
          <a:xfrm>
            <a:off x="2558583" y="4496815"/>
            <a:ext cx="1321508" cy="236569"/>
          </a:xfrm>
          <a:prstGeom prst="roundRect">
            <a:avLst/>
          </a:prstGeom>
          <a:solidFill>
            <a:schemeClr val="accent5">
              <a:lumMod val="40000"/>
              <a:lumOff val="60000"/>
            </a:schemeClr>
          </a:solidFill>
          <a:ln w="19050" cap="flat" cmpd="sng" algn="ctr">
            <a:solidFill>
              <a:schemeClr val="tx1">
                <a:lumMod val="75000"/>
                <a:lumOff val="25000"/>
              </a:schemeClr>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GB" sz="1400" b="0" i="0" u="none" strike="noStrike" cap="none" normalizeH="0" baseline="0" dirty="0" smtClean="0">
                <a:ln>
                  <a:noFill/>
                </a:ln>
                <a:solidFill>
                  <a:srgbClr val="000000"/>
                </a:solidFill>
                <a:effectLst/>
                <a:latin typeface="Arial" charset="0"/>
                <a:ea typeface="MS PGothic" pitchFamily="34" charset="-128"/>
              </a:rPr>
              <a:t>Fetch</a:t>
            </a:r>
          </a:p>
        </p:txBody>
      </p:sp>
      <p:sp>
        <p:nvSpPr>
          <p:cNvPr id="5" name="Rounded Rectangle 4"/>
          <p:cNvSpPr/>
          <p:nvPr/>
        </p:nvSpPr>
        <p:spPr bwMode="auto">
          <a:xfrm>
            <a:off x="3953508" y="4496815"/>
            <a:ext cx="1321508" cy="236569"/>
          </a:xfrm>
          <a:prstGeom prst="roundRect">
            <a:avLst/>
          </a:prstGeom>
          <a:solidFill>
            <a:schemeClr val="accent3">
              <a:lumMod val="20000"/>
              <a:lumOff val="80000"/>
            </a:schemeClr>
          </a:solidFill>
          <a:ln w="19050" cap="flat" cmpd="sng" algn="ctr">
            <a:solidFill>
              <a:schemeClr val="tx1">
                <a:lumMod val="75000"/>
                <a:lumOff val="25000"/>
              </a:schemeClr>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GB" sz="1400" b="0" i="0" u="none" strike="noStrike" cap="none" normalizeH="0" baseline="0" dirty="0" smtClean="0">
                <a:ln>
                  <a:noFill/>
                </a:ln>
                <a:solidFill>
                  <a:srgbClr val="000000"/>
                </a:solidFill>
                <a:effectLst/>
                <a:latin typeface="Arial" charset="0"/>
                <a:ea typeface="MS PGothic" pitchFamily="34" charset="-128"/>
              </a:rPr>
              <a:t>Decode</a:t>
            </a:r>
          </a:p>
        </p:txBody>
      </p:sp>
      <p:sp>
        <p:nvSpPr>
          <p:cNvPr id="6" name="Rounded Rectangle 5"/>
          <p:cNvSpPr/>
          <p:nvPr/>
        </p:nvSpPr>
        <p:spPr bwMode="auto">
          <a:xfrm>
            <a:off x="5348434" y="4496815"/>
            <a:ext cx="1321508" cy="236569"/>
          </a:xfrm>
          <a:prstGeom prst="roundRect">
            <a:avLst/>
          </a:prstGeom>
          <a:solidFill>
            <a:schemeClr val="accent2">
              <a:lumMod val="20000"/>
              <a:lumOff val="80000"/>
            </a:schemeClr>
          </a:solidFill>
          <a:ln w="19050" cap="flat" cmpd="sng" algn="ctr">
            <a:solidFill>
              <a:schemeClr val="tx1">
                <a:lumMod val="75000"/>
                <a:lumOff val="25000"/>
              </a:schemeClr>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GB" sz="1400" b="0" i="0" u="none" strike="noStrike" cap="none" normalizeH="0" baseline="0" dirty="0" smtClean="0">
                <a:ln>
                  <a:noFill/>
                </a:ln>
                <a:solidFill>
                  <a:srgbClr val="000000"/>
                </a:solidFill>
                <a:effectLst/>
                <a:latin typeface="Arial" charset="0"/>
                <a:ea typeface="MS PGothic" pitchFamily="34" charset="-128"/>
              </a:rPr>
              <a:t>Execute</a:t>
            </a:r>
          </a:p>
        </p:txBody>
      </p:sp>
      <p:sp>
        <p:nvSpPr>
          <p:cNvPr id="7" name="Rounded Rectangle 6"/>
          <p:cNvSpPr/>
          <p:nvPr/>
        </p:nvSpPr>
        <p:spPr bwMode="auto">
          <a:xfrm>
            <a:off x="3953508" y="4849455"/>
            <a:ext cx="1321508" cy="236569"/>
          </a:xfrm>
          <a:prstGeom prst="roundRect">
            <a:avLst/>
          </a:prstGeom>
          <a:solidFill>
            <a:schemeClr val="accent5">
              <a:lumMod val="40000"/>
              <a:lumOff val="60000"/>
            </a:schemeClr>
          </a:solidFill>
          <a:ln w="19050" cap="flat" cmpd="sng" algn="ctr">
            <a:solidFill>
              <a:schemeClr val="tx1">
                <a:lumMod val="75000"/>
                <a:lumOff val="25000"/>
              </a:schemeClr>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GB" sz="1400" b="0" i="0" u="none" strike="noStrike" cap="none" normalizeH="0" baseline="0" dirty="0" smtClean="0">
                <a:ln>
                  <a:noFill/>
                </a:ln>
                <a:solidFill>
                  <a:srgbClr val="000000"/>
                </a:solidFill>
                <a:effectLst/>
                <a:latin typeface="Arial" charset="0"/>
                <a:ea typeface="MS PGothic" pitchFamily="34" charset="-128"/>
              </a:rPr>
              <a:t>Fetch</a:t>
            </a:r>
          </a:p>
        </p:txBody>
      </p:sp>
      <p:sp>
        <p:nvSpPr>
          <p:cNvPr id="8" name="Rounded Rectangle 7"/>
          <p:cNvSpPr/>
          <p:nvPr/>
        </p:nvSpPr>
        <p:spPr bwMode="auto">
          <a:xfrm>
            <a:off x="5348434" y="4849455"/>
            <a:ext cx="1321508" cy="236569"/>
          </a:xfrm>
          <a:prstGeom prst="roundRect">
            <a:avLst/>
          </a:prstGeom>
          <a:solidFill>
            <a:schemeClr val="accent3">
              <a:lumMod val="20000"/>
              <a:lumOff val="80000"/>
            </a:schemeClr>
          </a:solidFill>
          <a:ln w="19050" cap="flat" cmpd="sng" algn="ctr">
            <a:solidFill>
              <a:schemeClr val="tx1">
                <a:lumMod val="75000"/>
                <a:lumOff val="25000"/>
              </a:schemeClr>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GB" sz="1400" b="0" i="0" u="none" strike="noStrike" cap="none" normalizeH="0" baseline="0" dirty="0" smtClean="0">
                <a:ln>
                  <a:noFill/>
                </a:ln>
                <a:solidFill>
                  <a:srgbClr val="000000"/>
                </a:solidFill>
                <a:effectLst/>
                <a:latin typeface="Arial" charset="0"/>
                <a:ea typeface="MS PGothic" pitchFamily="34" charset="-128"/>
              </a:rPr>
              <a:t>Decode</a:t>
            </a:r>
          </a:p>
        </p:txBody>
      </p:sp>
      <p:sp>
        <p:nvSpPr>
          <p:cNvPr id="9" name="Rounded Rectangle 8"/>
          <p:cNvSpPr/>
          <p:nvPr/>
        </p:nvSpPr>
        <p:spPr bwMode="auto">
          <a:xfrm>
            <a:off x="6743360" y="4849455"/>
            <a:ext cx="1321508" cy="236569"/>
          </a:xfrm>
          <a:prstGeom prst="roundRect">
            <a:avLst/>
          </a:prstGeom>
          <a:solidFill>
            <a:schemeClr val="accent2">
              <a:lumMod val="20000"/>
              <a:lumOff val="80000"/>
            </a:schemeClr>
          </a:solidFill>
          <a:ln w="19050" cap="flat" cmpd="sng" algn="ctr">
            <a:solidFill>
              <a:schemeClr val="tx1">
                <a:lumMod val="75000"/>
                <a:lumOff val="25000"/>
              </a:schemeClr>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GB" sz="1400" b="0" i="0" u="none" strike="noStrike" cap="none" normalizeH="0" baseline="0" dirty="0" smtClean="0">
                <a:ln>
                  <a:noFill/>
                </a:ln>
                <a:solidFill>
                  <a:srgbClr val="000000"/>
                </a:solidFill>
                <a:effectLst/>
                <a:latin typeface="Arial" charset="0"/>
                <a:ea typeface="MS PGothic" pitchFamily="34" charset="-128"/>
              </a:rPr>
              <a:t>Execute</a:t>
            </a:r>
          </a:p>
        </p:txBody>
      </p:sp>
      <p:sp>
        <p:nvSpPr>
          <p:cNvPr id="10" name="Rounded Rectangle 9"/>
          <p:cNvSpPr/>
          <p:nvPr/>
        </p:nvSpPr>
        <p:spPr bwMode="auto">
          <a:xfrm>
            <a:off x="5348434" y="5202094"/>
            <a:ext cx="1321508" cy="236569"/>
          </a:xfrm>
          <a:prstGeom prst="roundRect">
            <a:avLst/>
          </a:prstGeom>
          <a:solidFill>
            <a:schemeClr val="accent5">
              <a:lumMod val="40000"/>
              <a:lumOff val="60000"/>
            </a:schemeClr>
          </a:solidFill>
          <a:ln w="19050" cap="flat" cmpd="sng" algn="ctr">
            <a:solidFill>
              <a:schemeClr val="tx1">
                <a:lumMod val="75000"/>
                <a:lumOff val="25000"/>
              </a:schemeClr>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GB" sz="1400" b="0" i="0" u="none" strike="noStrike" cap="none" normalizeH="0" baseline="0" dirty="0" smtClean="0">
                <a:ln>
                  <a:noFill/>
                </a:ln>
                <a:solidFill>
                  <a:srgbClr val="000000"/>
                </a:solidFill>
                <a:effectLst/>
                <a:latin typeface="Arial" charset="0"/>
                <a:ea typeface="MS PGothic" pitchFamily="34" charset="-128"/>
              </a:rPr>
              <a:t>Fetch</a:t>
            </a:r>
          </a:p>
        </p:txBody>
      </p:sp>
      <p:sp>
        <p:nvSpPr>
          <p:cNvPr id="11" name="Rounded Rectangle 10"/>
          <p:cNvSpPr/>
          <p:nvPr/>
        </p:nvSpPr>
        <p:spPr bwMode="auto">
          <a:xfrm>
            <a:off x="6743360" y="5202094"/>
            <a:ext cx="1321508" cy="236569"/>
          </a:xfrm>
          <a:prstGeom prst="roundRect">
            <a:avLst/>
          </a:prstGeom>
          <a:solidFill>
            <a:schemeClr val="accent3">
              <a:lumMod val="20000"/>
              <a:lumOff val="80000"/>
            </a:schemeClr>
          </a:solidFill>
          <a:ln w="19050" cap="flat" cmpd="sng" algn="ctr">
            <a:solidFill>
              <a:schemeClr val="tx1">
                <a:lumMod val="75000"/>
                <a:lumOff val="25000"/>
              </a:schemeClr>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GB" sz="1400" b="0" i="0" u="none" strike="noStrike" cap="none" normalizeH="0" baseline="0" dirty="0" smtClean="0">
                <a:ln>
                  <a:noFill/>
                </a:ln>
                <a:solidFill>
                  <a:srgbClr val="000000"/>
                </a:solidFill>
                <a:effectLst/>
                <a:latin typeface="Arial" charset="0"/>
                <a:ea typeface="MS PGothic" pitchFamily="34" charset="-128"/>
              </a:rPr>
              <a:t>Decode</a:t>
            </a:r>
          </a:p>
        </p:txBody>
      </p:sp>
      <p:sp>
        <p:nvSpPr>
          <p:cNvPr id="12" name="Rounded Rectangle 11"/>
          <p:cNvSpPr/>
          <p:nvPr/>
        </p:nvSpPr>
        <p:spPr bwMode="auto">
          <a:xfrm>
            <a:off x="8138285" y="5202094"/>
            <a:ext cx="1321508" cy="236569"/>
          </a:xfrm>
          <a:prstGeom prst="roundRect">
            <a:avLst/>
          </a:prstGeom>
          <a:solidFill>
            <a:schemeClr val="accent2">
              <a:lumMod val="20000"/>
              <a:lumOff val="80000"/>
            </a:schemeClr>
          </a:solidFill>
          <a:ln w="19050" cap="flat" cmpd="sng" algn="ctr">
            <a:solidFill>
              <a:schemeClr val="tx1">
                <a:lumMod val="75000"/>
                <a:lumOff val="25000"/>
              </a:schemeClr>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GB" sz="1400" b="0" i="0" u="none" strike="noStrike" cap="none" normalizeH="0" baseline="0" dirty="0" smtClean="0">
                <a:ln>
                  <a:noFill/>
                </a:ln>
                <a:solidFill>
                  <a:srgbClr val="000000"/>
                </a:solidFill>
                <a:effectLst/>
                <a:latin typeface="Arial" charset="0"/>
                <a:ea typeface="MS PGothic" pitchFamily="34" charset="-128"/>
              </a:rPr>
              <a:t>Execute</a:t>
            </a:r>
          </a:p>
        </p:txBody>
      </p:sp>
      <p:sp>
        <p:nvSpPr>
          <p:cNvPr id="13" name="TextBox 12"/>
          <p:cNvSpPr txBox="1"/>
          <p:nvPr/>
        </p:nvSpPr>
        <p:spPr>
          <a:xfrm>
            <a:off x="972774" y="4455930"/>
            <a:ext cx="1717961" cy="369332"/>
          </a:xfrm>
          <a:prstGeom prst="rect">
            <a:avLst/>
          </a:prstGeom>
          <a:noFill/>
        </p:spPr>
        <p:txBody>
          <a:bodyPr wrap="square" rtlCol="0">
            <a:spAutoFit/>
          </a:bodyPr>
          <a:lstStyle/>
          <a:p>
            <a:r>
              <a:rPr lang="en-GB" b="0" dirty="0" smtClean="0"/>
              <a:t>Instruction 1</a:t>
            </a:r>
            <a:endParaRPr lang="en-GB" b="0" dirty="0"/>
          </a:p>
        </p:txBody>
      </p:sp>
      <p:sp>
        <p:nvSpPr>
          <p:cNvPr id="14" name="TextBox 13"/>
          <p:cNvSpPr txBox="1"/>
          <p:nvPr/>
        </p:nvSpPr>
        <p:spPr>
          <a:xfrm>
            <a:off x="2360356" y="4819782"/>
            <a:ext cx="1717961" cy="369332"/>
          </a:xfrm>
          <a:prstGeom prst="rect">
            <a:avLst/>
          </a:prstGeom>
          <a:noFill/>
        </p:spPr>
        <p:txBody>
          <a:bodyPr wrap="square" rtlCol="0">
            <a:spAutoFit/>
          </a:bodyPr>
          <a:lstStyle/>
          <a:p>
            <a:r>
              <a:rPr lang="en-GB" b="0" dirty="0" smtClean="0"/>
              <a:t>Instruction 2</a:t>
            </a:r>
            <a:endParaRPr lang="en-GB" b="0" dirty="0"/>
          </a:p>
        </p:txBody>
      </p:sp>
      <p:sp>
        <p:nvSpPr>
          <p:cNvPr id="15" name="TextBox 14"/>
          <p:cNvSpPr txBox="1"/>
          <p:nvPr/>
        </p:nvSpPr>
        <p:spPr>
          <a:xfrm>
            <a:off x="3828700" y="5178376"/>
            <a:ext cx="1717961" cy="369332"/>
          </a:xfrm>
          <a:prstGeom prst="rect">
            <a:avLst/>
          </a:prstGeom>
          <a:noFill/>
        </p:spPr>
        <p:txBody>
          <a:bodyPr wrap="square" rtlCol="0">
            <a:spAutoFit/>
          </a:bodyPr>
          <a:lstStyle/>
          <a:p>
            <a:r>
              <a:rPr lang="en-GB" b="0" dirty="0" smtClean="0"/>
              <a:t>Instruction 3</a:t>
            </a:r>
            <a:endParaRPr lang="en-GB" b="0" dirty="0"/>
          </a:p>
        </p:txBody>
      </p:sp>
      <p:sp>
        <p:nvSpPr>
          <p:cNvPr id="16" name="Rounded Rectangle 15"/>
          <p:cNvSpPr/>
          <p:nvPr/>
        </p:nvSpPr>
        <p:spPr bwMode="auto">
          <a:xfrm>
            <a:off x="6743360" y="5554733"/>
            <a:ext cx="1321508" cy="236569"/>
          </a:xfrm>
          <a:prstGeom prst="roundRect">
            <a:avLst/>
          </a:prstGeom>
          <a:solidFill>
            <a:schemeClr val="accent5">
              <a:lumMod val="40000"/>
              <a:lumOff val="60000"/>
            </a:schemeClr>
          </a:solidFill>
          <a:ln w="19050" cap="flat" cmpd="sng" algn="ctr">
            <a:solidFill>
              <a:schemeClr val="tx1">
                <a:lumMod val="75000"/>
                <a:lumOff val="25000"/>
              </a:schemeClr>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GB" sz="1400" b="0" i="0" u="none" strike="noStrike" cap="none" normalizeH="0" baseline="0" dirty="0" smtClean="0">
                <a:ln>
                  <a:noFill/>
                </a:ln>
                <a:solidFill>
                  <a:srgbClr val="000000"/>
                </a:solidFill>
                <a:effectLst/>
                <a:latin typeface="Arial" charset="0"/>
                <a:ea typeface="MS PGothic" pitchFamily="34" charset="-128"/>
              </a:rPr>
              <a:t>Fetch</a:t>
            </a:r>
          </a:p>
        </p:txBody>
      </p:sp>
      <p:sp>
        <p:nvSpPr>
          <p:cNvPr id="17" name="Rounded Rectangle 16"/>
          <p:cNvSpPr/>
          <p:nvPr/>
        </p:nvSpPr>
        <p:spPr bwMode="auto">
          <a:xfrm>
            <a:off x="8138285" y="5554733"/>
            <a:ext cx="1321508" cy="236569"/>
          </a:xfrm>
          <a:prstGeom prst="roundRect">
            <a:avLst/>
          </a:prstGeom>
          <a:solidFill>
            <a:schemeClr val="accent3">
              <a:lumMod val="20000"/>
              <a:lumOff val="80000"/>
            </a:schemeClr>
          </a:solidFill>
          <a:ln w="19050" cap="flat" cmpd="sng" algn="ctr">
            <a:solidFill>
              <a:schemeClr val="tx1">
                <a:lumMod val="75000"/>
                <a:lumOff val="25000"/>
              </a:schemeClr>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GB" sz="1400" b="0" i="0" u="none" strike="noStrike" cap="none" normalizeH="0" baseline="0" dirty="0" smtClean="0">
                <a:ln>
                  <a:noFill/>
                </a:ln>
                <a:solidFill>
                  <a:srgbClr val="000000"/>
                </a:solidFill>
                <a:effectLst/>
                <a:latin typeface="Arial" charset="0"/>
                <a:ea typeface="MS PGothic" pitchFamily="34" charset="-128"/>
              </a:rPr>
              <a:t>Decode</a:t>
            </a:r>
          </a:p>
        </p:txBody>
      </p:sp>
      <p:sp>
        <p:nvSpPr>
          <p:cNvPr id="18" name="Rounded Rectangle 17"/>
          <p:cNvSpPr/>
          <p:nvPr/>
        </p:nvSpPr>
        <p:spPr bwMode="auto">
          <a:xfrm>
            <a:off x="9533211" y="5554733"/>
            <a:ext cx="1321508" cy="236569"/>
          </a:xfrm>
          <a:prstGeom prst="roundRect">
            <a:avLst/>
          </a:prstGeom>
          <a:solidFill>
            <a:schemeClr val="accent2">
              <a:lumMod val="20000"/>
              <a:lumOff val="80000"/>
            </a:schemeClr>
          </a:solidFill>
          <a:ln w="19050" cap="flat" cmpd="sng" algn="ctr">
            <a:solidFill>
              <a:schemeClr val="tx1">
                <a:lumMod val="75000"/>
                <a:lumOff val="25000"/>
              </a:schemeClr>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GB" sz="1400" b="0" i="0" u="none" strike="noStrike" cap="none" normalizeH="0" baseline="0" dirty="0" smtClean="0">
                <a:ln>
                  <a:noFill/>
                </a:ln>
                <a:solidFill>
                  <a:srgbClr val="000000"/>
                </a:solidFill>
                <a:effectLst/>
                <a:latin typeface="Arial" charset="0"/>
                <a:ea typeface="MS PGothic" pitchFamily="34" charset="-128"/>
              </a:rPr>
              <a:t>Execute</a:t>
            </a:r>
          </a:p>
        </p:txBody>
      </p:sp>
      <p:sp>
        <p:nvSpPr>
          <p:cNvPr id="19" name="TextBox 18"/>
          <p:cNvSpPr txBox="1"/>
          <p:nvPr/>
        </p:nvSpPr>
        <p:spPr>
          <a:xfrm>
            <a:off x="5167134" y="5530137"/>
            <a:ext cx="1717961" cy="369332"/>
          </a:xfrm>
          <a:prstGeom prst="rect">
            <a:avLst/>
          </a:prstGeom>
          <a:noFill/>
        </p:spPr>
        <p:txBody>
          <a:bodyPr wrap="square" rtlCol="0">
            <a:spAutoFit/>
          </a:bodyPr>
          <a:lstStyle/>
          <a:p>
            <a:r>
              <a:rPr lang="en-GB" b="0" dirty="0" smtClean="0"/>
              <a:t>Instruction 4</a:t>
            </a:r>
            <a:endParaRPr lang="en-GB" b="0" dirty="0"/>
          </a:p>
        </p:txBody>
      </p:sp>
      <p:cxnSp>
        <p:nvCxnSpPr>
          <p:cNvPr id="20" name="Straight Arrow Connector 19"/>
          <p:cNvCxnSpPr/>
          <p:nvPr/>
        </p:nvCxnSpPr>
        <p:spPr bwMode="auto">
          <a:xfrm>
            <a:off x="972775" y="5997193"/>
            <a:ext cx="10777631" cy="0"/>
          </a:xfrm>
          <a:prstGeom prst="straightConnector1">
            <a:avLst/>
          </a:prstGeom>
          <a:noFill/>
          <a:ln w="19050" cap="flat" cmpd="sng" algn="ctr">
            <a:solidFill>
              <a:schemeClr val="tx1">
                <a:lumMod val="50000"/>
                <a:lumOff val="50000"/>
              </a:schemeClr>
            </a:solidFill>
            <a:prstDash val="solid"/>
            <a:round/>
            <a:headEnd type="none" w="med" len="med"/>
            <a:tailEnd type="triangle" w="lg" len="lg"/>
          </a:ln>
          <a:effectLst/>
        </p:spPr>
      </p:cxnSp>
      <p:sp>
        <p:nvSpPr>
          <p:cNvPr id="21" name="TextBox 20"/>
          <p:cNvSpPr txBox="1"/>
          <p:nvPr/>
        </p:nvSpPr>
        <p:spPr>
          <a:xfrm>
            <a:off x="10854719" y="5997194"/>
            <a:ext cx="1108596" cy="369332"/>
          </a:xfrm>
          <a:prstGeom prst="rect">
            <a:avLst/>
          </a:prstGeom>
          <a:noFill/>
        </p:spPr>
        <p:txBody>
          <a:bodyPr wrap="square" rtlCol="0">
            <a:spAutoFit/>
          </a:bodyPr>
          <a:lstStyle/>
          <a:p>
            <a:r>
              <a:rPr lang="en-GB" b="0" dirty="0" smtClean="0"/>
              <a:t>Time </a:t>
            </a:r>
            <a:endParaRPr lang="en-GB" b="0" dirty="0"/>
          </a:p>
        </p:txBody>
      </p:sp>
    </p:spTree>
    <p:extLst>
      <p:ext uri="{BB962C8B-B14F-4D97-AF65-F5344CB8AC3E}">
        <p14:creationId xmlns:p14="http://schemas.microsoft.com/office/powerpoint/2010/main" val="365233147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p:txBody>
          <a:bodyPr>
            <a:normAutofit fontScale="90000"/>
          </a:bodyPr>
          <a:lstStyle/>
          <a:p>
            <a:r>
              <a:rPr lang="en-GB" smtClean="0"/>
              <a:t>Cortex-M0 Block Diagram</a:t>
            </a:r>
          </a:p>
        </p:txBody>
      </p:sp>
      <p:sp>
        <p:nvSpPr>
          <p:cNvPr id="17411" name="Content Placeholder 2"/>
          <p:cNvSpPr>
            <a:spLocks noGrp="1"/>
          </p:cNvSpPr>
          <p:nvPr>
            <p:ph idx="1"/>
          </p:nvPr>
        </p:nvSpPr>
        <p:spPr>
          <a:xfrm>
            <a:off x="479813" y="1371600"/>
            <a:ext cx="11155973" cy="4680000"/>
          </a:xfrm>
        </p:spPr>
        <p:txBody>
          <a:bodyPr/>
          <a:lstStyle/>
          <a:p>
            <a:r>
              <a:rPr lang="en-GB" sz="2000" dirty="0" smtClean="0"/>
              <a:t>Bus system</a:t>
            </a:r>
          </a:p>
          <a:p>
            <a:pPr lvl="1"/>
            <a:r>
              <a:rPr lang="en-GB" sz="1800" dirty="0" smtClean="0"/>
              <a:t>Includes the internal bus system, the data path in the processor core, and the AHB LITE interface unit;</a:t>
            </a:r>
          </a:p>
          <a:p>
            <a:pPr lvl="1"/>
            <a:r>
              <a:rPr lang="en-GB" sz="1800" dirty="0" smtClean="0"/>
              <a:t>All 32 bits wide;</a:t>
            </a:r>
          </a:p>
          <a:p>
            <a:pPr lvl="1"/>
            <a:r>
              <a:rPr lang="en-GB" sz="1800" dirty="0" smtClean="0"/>
              <a:t>AHB LITE is an on-chip bus protocol for many ARM processors and widely used in IC design industry.</a:t>
            </a:r>
          </a:p>
          <a:p>
            <a:r>
              <a:rPr lang="en-GB" sz="2000" dirty="0" smtClean="0"/>
              <a:t>Debug subsystem</a:t>
            </a:r>
          </a:p>
          <a:p>
            <a:pPr lvl="1"/>
            <a:r>
              <a:rPr lang="en-GB" sz="1800" dirty="0" smtClean="0"/>
              <a:t>Handles debug control, program breakpoints, and data </a:t>
            </a:r>
            <a:r>
              <a:rPr lang="en-GB" sz="1800" dirty="0" err="1" smtClean="0"/>
              <a:t>watchpoints</a:t>
            </a:r>
            <a:r>
              <a:rPr lang="en-GB" sz="1800" dirty="0" smtClean="0"/>
              <a:t>;</a:t>
            </a:r>
          </a:p>
          <a:p>
            <a:pPr lvl="1"/>
            <a:r>
              <a:rPr lang="en-GB" sz="1800" dirty="0" smtClean="0"/>
              <a:t>When a debug event occurs, it can put the processor core in a halted state, where developers can analyse the status of the processor at that point, such as register values and flags.</a:t>
            </a:r>
          </a:p>
          <a:p>
            <a:r>
              <a:rPr lang="en-GB" sz="2000" dirty="0" smtClean="0"/>
              <a:t>Wakeup Interrupt Controller (WIC) (optional)</a:t>
            </a:r>
          </a:p>
          <a:p>
            <a:pPr lvl="1"/>
            <a:r>
              <a:rPr lang="en-GB" sz="1800" dirty="0" smtClean="0"/>
              <a:t>For low-power applications, the microcontroller can enter sleep mode by shutting down most of the components. </a:t>
            </a:r>
          </a:p>
          <a:p>
            <a:pPr lvl="1"/>
            <a:r>
              <a:rPr lang="en-GB" sz="1800" dirty="0" smtClean="0"/>
              <a:t>When an interrupt request is detected, the WIC can inform the power management unit to power up the system. </a:t>
            </a:r>
          </a:p>
          <a:p>
            <a:endParaRPr lang="en-GB" sz="2000" dirty="0" smtClean="0"/>
          </a:p>
        </p:txBody>
      </p:sp>
    </p:spTree>
    <p:extLst>
      <p:ext uri="{BB962C8B-B14F-4D97-AF65-F5344CB8AC3E}">
        <p14:creationId xmlns:p14="http://schemas.microsoft.com/office/powerpoint/2010/main" val="23348563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ARM Cortex-M0 Processor</a:t>
            </a:r>
            <a:br>
              <a:rPr lang="en-GB" smtClean="0"/>
            </a:br>
            <a:r>
              <a:rPr lang="en-GB" smtClean="0"/>
              <a:t>Registers</a:t>
            </a:r>
            <a:endParaRPr lang="en-GB" dirty="0"/>
          </a:p>
        </p:txBody>
      </p:sp>
      <p:sp>
        <p:nvSpPr>
          <p:cNvPr id="4" name="Text Placeholder 3"/>
          <p:cNvSpPr>
            <a:spLocks noGrp="1"/>
          </p:cNvSpPr>
          <p:nvPr>
            <p:ph type="body" idx="1"/>
          </p:nvPr>
        </p:nvSpPr>
        <p:spPr/>
        <p:txBody>
          <a:bodyPr/>
          <a:lstStyle/>
          <a:p>
            <a:endParaRPr lang="en-GB"/>
          </a:p>
        </p:txBody>
      </p:sp>
    </p:spTree>
    <p:extLst>
      <p:ext uri="{BB962C8B-B14F-4D97-AF65-F5344CB8AC3E}">
        <p14:creationId xmlns:p14="http://schemas.microsoft.com/office/powerpoint/2010/main" val="271794158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p:txBody>
          <a:bodyPr>
            <a:normAutofit fontScale="90000"/>
          </a:bodyPr>
          <a:lstStyle/>
          <a:p>
            <a:r>
              <a:rPr lang="en-GB" smtClean="0"/>
              <a:t>Cortex-M0 Registers</a:t>
            </a:r>
          </a:p>
        </p:txBody>
      </p:sp>
      <p:sp>
        <p:nvSpPr>
          <p:cNvPr id="19459" name="Content Placeholder 2"/>
          <p:cNvSpPr>
            <a:spLocks noGrp="1"/>
          </p:cNvSpPr>
          <p:nvPr>
            <p:ph idx="1"/>
          </p:nvPr>
        </p:nvSpPr>
        <p:spPr/>
        <p:txBody>
          <a:bodyPr/>
          <a:lstStyle/>
          <a:p>
            <a:r>
              <a:rPr lang="en-US" dirty="0" smtClean="0"/>
              <a:t>Processor registers</a:t>
            </a:r>
          </a:p>
          <a:p>
            <a:pPr lvl="1"/>
            <a:r>
              <a:rPr lang="en-US" dirty="0" smtClean="0"/>
              <a:t>The internal registers are used to store and process temporary data within the processor core;</a:t>
            </a:r>
          </a:p>
          <a:p>
            <a:pPr lvl="1"/>
            <a:r>
              <a:rPr lang="en-US" dirty="0" smtClean="0"/>
              <a:t>All registers are inside the processor core hence can be accessed more quickly;</a:t>
            </a:r>
          </a:p>
          <a:p>
            <a:pPr lvl="1"/>
            <a:r>
              <a:rPr lang="en-US" dirty="0" smtClean="0"/>
              <a:t>Load-store architecture</a:t>
            </a:r>
          </a:p>
          <a:p>
            <a:pPr lvl="5"/>
            <a:r>
              <a:rPr lang="en-US" dirty="0" smtClean="0"/>
              <a:t>To process a data in the memory, they have to be loaded from the memory to a register, processed inside the processor, and then written back to the memory if needed;</a:t>
            </a:r>
          </a:p>
          <a:p>
            <a:r>
              <a:rPr lang="en-US" dirty="0" smtClean="0"/>
              <a:t>Cortex-M0 register</a:t>
            </a:r>
          </a:p>
          <a:p>
            <a:pPr lvl="1"/>
            <a:r>
              <a:rPr lang="en-US" dirty="0" smtClean="0"/>
              <a:t>Register bank</a:t>
            </a:r>
          </a:p>
          <a:p>
            <a:pPr lvl="5"/>
            <a:r>
              <a:rPr lang="en-US" dirty="0" smtClean="0"/>
              <a:t>Sixteen 32-bit registers (thirteen are used for general-purpose); </a:t>
            </a:r>
          </a:p>
          <a:p>
            <a:pPr lvl="1"/>
            <a:r>
              <a:rPr lang="en-US" dirty="0" smtClean="0"/>
              <a:t>Special registers; </a:t>
            </a:r>
          </a:p>
        </p:txBody>
      </p:sp>
    </p:spTree>
    <p:extLst>
      <p:ext uri="{BB962C8B-B14F-4D97-AF65-F5344CB8AC3E}">
        <p14:creationId xmlns:p14="http://schemas.microsoft.com/office/powerpoint/2010/main" val="21438451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normAutofit fontScale="90000"/>
          </a:bodyPr>
          <a:lstStyle/>
          <a:p>
            <a:r>
              <a:rPr lang="en-GB" smtClean="0"/>
              <a:t>Cortex-M0 Registers</a:t>
            </a:r>
          </a:p>
        </p:txBody>
      </p:sp>
      <p:sp>
        <p:nvSpPr>
          <p:cNvPr id="2" name="Rectangle 1"/>
          <p:cNvSpPr/>
          <p:nvPr/>
        </p:nvSpPr>
        <p:spPr bwMode="auto">
          <a:xfrm>
            <a:off x="4762757" y="1135064"/>
            <a:ext cx="3053156" cy="160337"/>
          </a:xfrm>
          <a:prstGeom prst="rect">
            <a:avLst/>
          </a:prstGeom>
          <a:solidFill>
            <a:schemeClr val="accent5">
              <a:lumMod val="40000"/>
              <a:lumOff val="60000"/>
            </a:schemeClr>
          </a:solidFill>
          <a:ln w="19050" cap="flat" cmpd="sng" algn="ctr">
            <a:solidFill>
              <a:schemeClr val="tx1">
                <a:lumMod val="75000"/>
                <a:lumOff val="25000"/>
              </a:schemeClr>
            </a:solidFill>
            <a:prstDash val="solid"/>
            <a:round/>
            <a:headEnd type="none" w="med" len="med"/>
            <a:tailEnd type="none" w="med" len="med"/>
          </a:ln>
          <a:effectLst/>
        </p:spPr>
        <p:txBody>
          <a:bodyPr wrap="none" anchor="ctr"/>
          <a:lstStyle/>
          <a:p>
            <a:pPr algn="ctr">
              <a:defRPr/>
            </a:pPr>
            <a:r>
              <a:rPr lang="en-GB" sz="1050" dirty="0"/>
              <a:t>R0</a:t>
            </a:r>
          </a:p>
        </p:txBody>
      </p:sp>
      <p:sp>
        <p:nvSpPr>
          <p:cNvPr id="6" name="Rectangle 5"/>
          <p:cNvSpPr/>
          <p:nvPr/>
        </p:nvSpPr>
        <p:spPr bwMode="auto">
          <a:xfrm>
            <a:off x="4762757" y="1371601"/>
            <a:ext cx="3053156" cy="161925"/>
          </a:xfrm>
          <a:prstGeom prst="rect">
            <a:avLst/>
          </a:prstGeom>
          <a:solidFill>
            <a:schemeClr val="accent5">
              <a:lumMod val="40000"/>
              <a:lumOff val="60000"/>
            </a:schemeClr>
          </a:solidFill>
          <a:ln w="19050" cap="flat" cmpd="sng" algn="ctr">
            <a:solidFill>
              <a:schemeClr val="tx1">
                <a:lumMod val="75000"/>
                <a:lumOff val="25000"/>
              </a:schemeClr>
            </a:solidFill>
            <a:prstDash val="solid"/>
            <a:round/>
            <a:headEnd type="none" w="med" len="med"/>
            <a:tailEnd type="none" w="med" len="med"/>
          </a:ln>
          <a:effectLst/>
        </p:spPr>
        <p:txBody>
          <a:bodyPr wrap="none" anchor="ctr"/>
          <a:lstStyle/>
          <a:p>
            <a:pPr algn="ctr">
              <a:defRPr/>
            </a:pPr>
            <a:r>
              <a:rPr lang="en-GB" sz="1050" dirty="0"/>
              <a:t>R1</a:t>
            </a:r>
          </a:p>
        </p:txBody>
      </p:sp>
      <p:sp>
        <p:nvSpPr>
          <p:cNvPr id="7" name="Rectangle 6"/>
          <p:cNvSpPr/>
          <p:nvPr/>
        </p:nvSpPr>
        <p:spPr bwMode="auto">
          <a:xfrm>
            <a:off x="4762757" y="1609726"/>
            <a:ext cx="3053156" cy="161925"/>
          </a:xfrm>
          <a:prstGeom prst="rect">
            <a:avLst/>
          </a:prstGeom>
          <a:solidFill>
            <a:schemeClr val="accent5">
              <a:lumMod val="40000"/>
              <a:lumOff val="60000"/>
            </a:schemeClr>
          </a:solidFill>
          <a:ln w="19050" cap="flat" cmpd="sng" algn="ctr">
            <a:solidFill>
              <a:schemeClr val="tx1">
                <a:lumMod val="75000"/>
                <a:lumOff val="25000"/>
              </a:schemeClr>
            </a:solidFill>
            <a:prstDash val="solid"/>
            <a:round/>
            <a:headEnd type="none" w="med" len="med"/>
            <a:tailEnd type="none" w="med" len="med"/>
          </a:ln>
          <a:effectLst/>
        </p:spPr>
        <p:txBody>
          <a:bodyPr wrap="none" anchor="ctr"/>
          <a:lstStyle/>
          <a:p>
            <a:pPr algn="ctr">
              <a:defRPr/>
            </a:pPr>
            <a:r>
              <a:rPr lang="en-GB" sz="1050" dirty="0"/>
              <a:t>R2</a:t>
            </a:r>
          </a:p>
        </p:txBody>
      </p:sp>
      <p:sp>
        <p:nvSpPr>
          <p:cNvPr id="8" name="Rectangle 7"/>
          <p:cNvSpPr/>
          <p:nvPr/>
        </p:nvSpPr>
        <p:spPr bwMode="auto">
          <a:xfrm>
            <a:off x="4762757" y="1847851"/>
            <a:ext cx="3053156" cy="161925"/>
          </a:xfrm>
          <a:prstGeom prst="rect">
            <a:avLst/>
          </a:prstGeom>
          <a:solidFill>
            <a:schemeClr val="accent5">
              <a:lumMod val="40000"/>
              <a:lumOff val="60000"/>
            </a:schemeClr>
          </a:solidFill>
          <a:ln w="19050" cap="flat" cmpd="sng" algn="ctr">
            <a:solidFill>
              <a:schemeClr val="tx1">
                <a:lumMod val="75000"/>
                <a:lumOff val="25000"/>
              </a:schemeClr>
            </a:solidFill>
            <a:prstDash val="solid"/>
            <a:round/>
            <a:headEnd type="none" w="med" len="med"/>
            <a:tailEnd type="none" w="med" len="med"/>
          </a:ln>
          <a:effectLst/>
        </p:spPr>
        <p:txBody>
          <a:bodyPr wrap="none" anchor="ctr"/>
          <a:lstStyle/>
          <a:p>
            <a:pPr algn="ctr">
              <a:defRPr/>
            </a:pPr>
            <a:r>
              <a:rPr lang="en-GB" sz="1050" dirty="0"/>
              <a:t>R3</a:t>
            </a:r>
          </a:p>
        </p:txBody>
      </p:sp>
      <p:sp>
        <p:nvSpPr>
          <p:cNvPr id="9" name="Rectangle 8"/>
          <p:cNvSpPr/>
          <p:nvPr/>
        </p:nvSpPr>
        <p:spPr bwMode="auto">
          <a:xfrm>
            <a:off x="4762757" y="2109789"/>
            <a:ext cx="3053156" cy="160337"/>
          </a:xfrm>
          <a:prstGeom prst="rect">
            <a:avLst/>
          </a:prstGeom>
          <a:solidFill>
            <a:schemeClr val="accent5">
              <a:lumMod val="40000"/>
              <a:lumOff val="60000"/>
            </a:schemeClr>
          </a:solidFill>
          <a:ln w="19050" cap="flat" cmpd="sng" algn="ctr">
            <a:solidFill>
              <a:schemeClr val="tx1">
                <a:lumMod val="75000"/>
                <a:lumOff val="25000"/>
              </a:schemeClr>
            </a:solidFill>
            <a:prstDash val="solid"/>
            <a:round/>
            <a:headEnd type="none" w="med" len="med"/>
            <a:tailEnd type="none" w="med" len="med"/>
          </a:ln>
          <a:effectLst/>
        </p:spPr>
        <p:txBody>
          <a:bodyPr wrap="none" anchor="ctr"/>
          <a:lstStyle/>
          <a:p>
            <a:pPr algn="ctr">
              <a:defRPr/>
            </a:pPr>
            <a:r>
              <a:rPr lang="en-GB" sz="1050" dirty="0"/>
              <a:t>R4</a:t>
            </a:r>
          </a:p>
        </p:txBody>
      </p:sp>
      <p:sp>
        <p:nvSpPr>
          <p:cNvPr id="10" name="Rectangle 9"/>
          <p:cNvSpPr/>
          <p:nvPr/>
        </p:nvSpPr>
        <p:spPr bwMode="auto">
          <a:xfrm>
            <a:off x="4762757" y="2346326"/>
            <a:ext cx="3053156" cy="161925"/>
          </a:xfrm>
          <a:prstGeom prst="rect">
            <a:avLst/>
          </a:prstGeom>
          <a:solidFill>
            <a:schemeClr val="accent5">
              <a:lumMod val="40000"/>
              <a:lumOff val="60000"/>
            </a:schemeClr>
          </a:solidFill>
          <a:ln w="19050" cap="flat" cmpd="sng" algn="ctr">
            <a:solidFill>
              <a:schemeClr val="tx1">
                <a:lumMod val="75000"/>
                <a:lumOff val="25000"/>
              </a:schemeClr>
            </a:solidFill>
            <a:prstDash val="solid"/>
            <a:round/>
            <a:headEnd type="none" w="med" len="med"/>
            <a:tailEnd type="none" w="med" len="med"/>
          </a:ln>
          <a:effectLst/>
        </p:spPr>
        <p:txBody>
          <a:bodyPr wrap="none" anchor="ctr"/>
          <a:lstStyle/>
          <a:p>
            <a:pPr algn="ctr">
              <a:defRPr/>
            </a:pPr>
            <a:r>
              <a:rPr lang="en-GB" sz="1050" dirty="0"/>
              <a:t>R5</a:t>
            </a:r>
          </a:p>
        </p:txBody>
      </p:sp>
      <p:sp>
        <p:nvSpPr>
          <p:cNvPr id="11" name="Rectangle 10"/>
          <p:cNvSpPr/>
          <p:nvPr/>
        </p:nvSpPr>
        <p:spPr bwMode="auto">
          <a:xfrm>
            <a:off x="4762757" y="2584451"/>
            <a:ext cx="3053156" cy="161925"/>
          </a:xfrm>
          <a:prstGeom prst="rect">
            <a:avLst/>
          </a:prstGeom>
          <a:solidFill>
            <a:schemeClr val="accent5">
              <a:lumMod val="40000"/>
              <a:lumOff val="60000"/>
            </a:schemeClr>
          </a:solidFill>
          <a:ln w="19050" cap="flat" cmpd="sng" algn="ctr">
            <a:solidFill>
              <a:schemeClr val="tx1">
                <a:lumMod val="75000"/>
                <a:lumOff val="25000"/>
              </a:schemeClr>
            </a:solidFill>
            <a:prstDash val="solid"/>
            <a:round/>
            <a:headEnd type="none" w="med" len="med"/>
            <a:tailEnd type="none" w="med" len="med"/>
          </a:ln>
          <a:effectLst/>
        </p:spPr>
        <p:txBody>
          <a:bodyPr wrap="none" anchor="ctr"/>
          <a:lstStyle/>
          <a:p>
            <a:pPr algn="ctr">
              <a:defRPr/>
            </a:pPr>
            <a:r>
              <a:rPr lang="en-GB" sz="1050" dirty="0"/>
              <a:t>R6</a:t>
            </a:r>
          </a:p>
        </p:txBody>
      </p:sp>
      <p:sp>
        <p:nvSpPr>
          <p:cNvPr id="12" name="Rectangle 11"/>
          <p:cNvSpPr/>
          <p:nvPr/>
        </p:nvSpPr>
        <p:spPr bwMode="auto">
          <a:xfrm>
            <a:off x="4762757" y="2822576"/>
            <a:ext cx="3053156" cy="161925"/>
          </a:xfrm>
          <a:prstGeom prst="rect">
            <a:avLst/>
          </a:prstGeom>
          <a:solidFill>
            <a:schemeClr val="accent5">
              <a:lumMod val="40000"/>
              <a:lumOff val="60000"/>
            </a:schemeClr>
          </a:solidFill>
          <a:ln w="19050" cap="flat" cmpd="sng" algn="ctr">
            <a:solidFill>
              <a:schemeClr val="tx1">
                <a:lumMod val="75000"/>
                <a:lumOff val="25000"/>
              </a:schemeClr>
            </a:solidFill>
            <a:prstDash val="solid"/>
            <a:round/>
            <a:headEnd type="none" w="med" len="med"/>
            <a:tailEnd type="none" w="med" len="med"/>
          </a:ln>
          <a:effectLst/>
        </p:spPr>
        <p:txBody>
          <a:bodyPr wrap="none" anchor="ctr"/>
          <a:lstStyle/>
          <a:p>
            <a:pPr algn="ctr">
              <a:defRPr/>
            </a:pPr>
            <a:r>
              <a:rPr lang="en-GB" sz="1050" dirty="0"/>
              <a:t>R7</a:t>
            </a:r>
          </a:p>
        </p:txBody>
      </p:sp>
      <p:sp>
        <p:nvSpPr>
          <p:cNvPr id="15" name="Rectangle 14"/>
          <p:cNvSpPr/>
          <p:nvPr/>
        </p:nvSpPr>
        <p:spPr bwMode="auto">
          <a:xfrm>
            <a:off x="4762757" y="3068639"/>
            <a:ext cx="3053156" cy="160337"/>
          </a:xfrm>
          <a:prstGeom prst="rect">
            <a:avLst/>
          </a:prstGeom>
          <a:solidFill>
            <a:schemeClr val="accent5">
              <a:lumMod val="40000"/>
              <a:lumOff val="60000"/>
            </a:schemeClr>
          </a:solidFill>
          <a:ln w="19050" cap="flat" cmpd="sng" algn="ctr">
            <a:solidFill>
              <a:schemeClr val="tx1">
                <a:lumMod val="75000"/>
                <a:lumOff val="25000"/>
              </a:schemeClr>
            </a:solidFill>
            <a:prstDash val="solid"/>
            <a:round/>
            <a:headEnd type="none" w="med" len="med"/>
            <a:tailEnd type="none" w="med" len="med"/>
          </a:ln>
          <a:effectLst/>
        </p:spPr>
        <p:txBody>
          <a:bodyPr wrap="none" anchor="ctr"/>
          <a:lstStyle/>
          <a:p>
            <a:pPr algn="ctr">
              <a:defRPr/>
            </a:pPr>
            <a:r>
              <a:rPr lang="en-GB" sz="1050" dirty="0"/>
              <a:t>R8</a:t>
            </a:r>
          </a:p>
        </p:txBody>
      </p:sp>
      <p:sp>
        <p:nvSpPr>
          <p:cNvPr id="16" name="Rectangle 15"/>
          <p:cNvSpPr/>
          <p:nvPr/>
        </p:nvSpPr>
        <p:spPr bwMode="auto">
          <a:xfrm>
            <a:off x="4762757" y="3306764"/>
            <a:ext cx="3053156" cy="160337"/>
          </a:xfrm>
          <a:prstGeom prst="rect">
            <a:avLst/>
          </a:prstGeom>
          <a:solidFill>
            <a:schemeClr val="accent5">
              <a:lumMod val="40000"/>
              <a:lumOff val="60000"/>
            </a:schemeClr>
          </a:solidFill>
          <a:ln w="19050" cap="flat" cmpd="sng" algn="ctr">
            <a:solidFill>
              <a:schemeClr val="tx1">
                <a:lumMod val="75000"/>
                <a:lumOff val="25000"/>
              </a:schemeClr>
            </a:solidFill>
            <a:prstDash val="solid"/>
            <a:round/>
            <a:headEnd type="none" w="med" len="med"/>
            <a:tailEnd type="none" w="med" len="med"/>
          </a:ln>
          <a:effectLst/>
        </p:spPr>
        <p:txBody>
          <a:bodyPr wrap="none" anchor="ctr"/>
          <a:lstStyle/>
          <a:p>
            <a:pPr algn="ctr">
              <a:defRPr/>
            </a:pPr>
            <a:r>
              <a:rPr lang="en-GB" sz="1050" dirty="0"/>
              <a:t>R9</a:t>
            </a:r>
          </a:p>
        </p:txBody>
      </p:sp>
      <p:sp>
        <p:nvSpPr>
          <p:cNvPr id="17" name="Rectangle 16"/>
          <p:cNvSpPr/>
          <p:nvPr/>
        </p:nvSpPr>
        <p:spPr bwMode="auto">
          <a:xfrm>
            <a:off x="4762757" y="3543301"/>
            <a:ext cx="3053156" cy="161925"/>
          </a:xfrm>
          <a:prstGeom prst="rect">
            <a:avLst/>
          </a:prstGeom>
          <a:solidFill>
            <a:schemeClr val="accent5">
              <a:lumMod val="40000"/>
              <a:lumOff val="60000"/>
            </a:schemeClr>
          </a:solidFill>
          <a:ln w="19050" cap="flat" cmpd="sng" algn="ctr">
            <a:solidFill>
              <a:schemeClr val="tx1">
                <a:lumMod val="75000"/>
                <a:lumOff val="25000"/>
              </a:schemeClr>
            </a:solidFill>
            <a:prstDash val="solid"/>
            <a:round/>
            <a:headEnd type="none" w="med" len="med"/>
            <a:tailEnd type="none" w="med" len="med"/>
          </a:ln>
          <a:effectLst/>
        </p:spPr>
        <p:txBody>
          <a:bodyPr wrap="none" anchor="ctr"/>
          <a:lstStyle/>
          <a:p>
            <a:pPr algn="ctr">
              <a:defRPr/>
            </a:pPr>
            <a:r>
              <a:rPr lang="en-GB" sz="1050" dirty="0"/>
              <a:t>R10</a:t>
            </a:r>
          </a:p>
        </p:txBody>
      </p:sp>
      <p:sp>
        <p:nvSpPr>
          <p:cNvPr id="18" name="Rectangle 17"/>
          <p:cNvSpPr/>
          <p:nvPr/>
        </p:nvSpPr>
        <p:spPr bwMode="auto">
          <a:xfrm>
            <a:off x="4762757" y="3781426"/>
            <a:ext cx="3053156" cy="161925"/>
          </a:xfrm>
          <a:prstGeom prst="rect">
            <a:avLst/>
          </a:prstGeom>
          <a:solidFill>
            <a:schemeClr val="accent5">
              <a:lumMod val="40000"/>
              <a:lumOff val="60000"/>
            </a:schemeClr>
          </a:solidFill>
          <a:ln w="19050" cap="flat" cmpd="sng" algn="ctr">
            <a:solidFill>
              <a:schemeClr val="tx1">
                <a:lumMod val="75000"/>
                <a:lumOff val="25000"/>
              </a:schemeClr>
            </a:solidFill>
            <a:prstDash val="solid"/>
            <a:round/>
            <a:headEnd type="none" w="med" len="med"/>
            <a:tailEnd type="none" w="med" len="med"/>
          </a:ln>
          <a:effectLst/>
        </p:spPr>
        <p:txBody>
          <a:bodyPr wrap="none" anchor="ctr"/>
          <a:lstStyle/>
          <a:p>
            <a:pPr algn="ctr">
              <a:defRPr/>
            </a:pPr>
            <a:r>
              <a:rPr lang="en-GB" sz="1050" dirty="0"/>
              <a:t>R11</a:t>
            </a:r>
          </a:p>
        </p:txBody>
      </p:sp>
      <p:sp>
        <p:nvSpPr>
          <p:cNvPr id="19" name="Rectangle 18"/>
          <p:cNvSpPr/>
          <p:nvPr/>
        </p:nvSpPr>
        <p:spPr bwMode="auto">
          <a:xfrm>
            <a:off x="4762757" y="4043364"/>
            <a:ext cx="3053156" cy="160337"/>
          </a:xfrm>
          <a:prstGeom prst="rect">
            <a:avLst/>
          </a:prstGeom>
          <a:solidFill>
            <a:schemeClr val="accent5">
              <a:lumMod val="40000"/>
              <a:lumOff val="60000"/>
            </a:schemeClr>
          </a:solidFill>
          <a:ln w="19050" cap="flat" cmpd="sng" algn="ctr">
            <a:solidFill>
              <a:schemeClr val="tx1">
                <a:lumMod val="75000"/>
                <a:lumOff val="25000"/>
              </a:schemeClr>
            </a:solidFill>
            <a:prstDash val="solid"/>
            <a:round/>
            <a:headEnd type="none" w="med" len="med"/>
            <a:tailEnd type="none" w="med" len="med"/>
          </a:ln>
          <a:effectLst/>
        </p:spPr>
        <p:txBody>
          <a:bodyPr wrap="none" anchor="ctr"/>
          <a:lstStyle/>
          <a:p>
            <a:pPr algn="ctr">
              <a:defRPr/>
            </a:pPr>
            <a:r>
              <a:rPr lang="en-GB" sz="1050" dirty="0"/>
              <a:t>R12</a:t>
            </a:r>
          </a:p>
        </p:txBody>
      </p:sp>
      <p:sp>
        <p:nvSpPr>
          <p:cNvPr id="20" name="Rectangle 19"/>
          <p:cNvSpPr/>
          <p:nvPr/>
        </p:nvSpPr>
        <p:spPr bwMode="auto">
          <a:xfrm>
            <a:off x="4762757" y="4281489"/>
            <a:ext cx="3053156" cy="160337"/>
          </a:xfrm>
          <a:prstGeom prst="rect">
            <a:avLst/>
          </a:prstGeom>
          <a:solidFill>
            <a:schemeClr val="accent5">
              <a:lumMod val="40000"/>
              <a:lumOff val="60000"/>
            </a:schemeClr>
          </a:solidFill>
          <a:ln w="19050" cap="flat" cmpd="sng" algn="ctr">
            <a:solidFill>
              <a:schemeClr val="tx1">
                <a:lumMod val="75000"/>
                <a:lumOff val="25000"/>
              </a:schemeClr>
            </a:solidFill>
            <a:prstDash val="solid"/>
            <a:round/>
            <a:headEnd type="none" w="med" len="med"/>
            <a:tailEnd type="none" w="med" len="med"/>
          </a:ln>
          <a:effectLst/>
        </p:spPr>
        <p:txBody>
          <a:bodyPr wrap="none" anchor="ctr"/>
          <a:lstStyle/>
          <a:p>
            <a:pPr algn="ctr">
              <a:defRPr/>
            </a:pPr>
            <a:r>
              <a:rPr lang="en-GB" sz="1050" dirty="0"/>
              <a:t>R13(banked)</a:t>
            </a:r>
          </a:p>
        </p:txBody>
      </p:sp>
      <p:sp>
        <p:nvSpPr>
          <p:cNvPr id="21" name="Rectangle 20"/>
          <p:cNvSpPr/>
          <p:nvPr/>
        </p:nvSpPr>
        <p:spPr bwMode="auto">
          <a:xfrm>
            <a:off x="4762757" y="4518026"/>
            <a:ext cx="3053156" cy="161925"/>
          </a:xfrm>
          <a:prstGeom prst="rect">
            <a:avLst/>
          </a:prstGeom>
          <a:solidFill>
            <a:schemeClr val="accent5">
              <a:lumMod val="40000"/>
              <a:lumOff val="60000"/>
            </a:schemeClr>
          </a:solidFill>
          <a:ln w="19050" cap="flat" cmpd="sng" algn="ctr">
            <a:solidFill>
              <a:schemeClr val="tx1">
                <a:lumMod val="75000"/>
                <a:lumOff val="25000"/>
              </a:schemeClr>
            </a:solidFill>
            <a:prstDash val="solid"/>
            <a:round/>
            <a:headEnd type="none" w="med" len="med"/>
            <a:tailEnd type="none" w="med" len="med"/>
          </a:ln>
          <a:effectLst/>
        </p:spPr>
        <p:txBody>
          <a:bodyPr wrap="none" anchor="ctr"/>
          <a:lstStyle/>
          <a:p>
            <a:pPr algn="ctr">
              <a:defRPr/>
            </a:pPr>
            <a:r>
              <a:rPr lang="en-GB" sz="1050" dirty="0"/>
              <a:t>R14</a:t>
            </a:r>
          </a:p>
        </p:txBody>
      </p:sp>
      <p:sp>
        <p:nvSpPr>
          <p:cNvPr id="22" name="Rectangle 21"/>
          <p:cNvSpPr/>
          <p:nvPr/>
        </p:nvSpPr>
        <p:spPr bwMode="auto">
          <a:xfrm>
            <a:off x="4762757" y="4756151"/>
            <a:ext cx="3053156" cy="161925"/>
          </a:xfrm>
          <a:prstGeom prst="rect">
            <a:avLst/>
          </a:prstGeom>
          <a:solidFill>
            <a:schemeClr val="accent5">
              <a:lumMod val="40000"/>
              <a:lumOff val="60000"/>
            </a:schemeClr>
          </a:solidFill>
          <a:ln w="19050" cap="flat" cmpd="sng" algn="ctr">
            <a:solidFill>
              <a:schemeClr val="tx1">
                <a:lumMod val="75000"/>
                <a:lumOff val="25000"/>
              </a:schemeClr>
            </a:solidFill>
            <a:prstDash val="solid"/>
            <a:round/>
            <a:headEnd type="none" w="med" len="med"/>
            <a:tailEnd type="none" w="med" len="med"/>
          </a:ln>
          <a:effectLst/>
        </p:spPr>
        <p:txBody>
          <a:bodyPr wrap="none" anchor="ctr"/>
          <a:lstStyle/>
          <a:p>
            <a:pPr algn="ctr">
              <a:defRPr/>
            </a:pPr>
            <a:r>
              <a:rPr lang="en-GB" sz="1050" dirty="0"/>
              <a:t>R15</a:t>
            </a:r>
          </a:p>
        </p:txBody>
      </p:sp>
      <p:sp>
        <p:nvSpPr>
          <p:cNvPr id="39" name="Rectangle 38"/>
          <p:cNvSpPr/>
          <p:nvPr/>
        </p:nvSpPr>
        <p:spPr bwMode="auto">
          <a:xfrm>
            <a:off x="4762757" y="5254625"/>
            <a:ext cx="3053156" cy="160338"/>
          </a:xfrm>
          <a:prstGeom prst="rect">
            <a:avLst/>
          </a:prstGeom>
          <a:solidFill>
            <a:schemeClr val="accent3">
              <a:lumMod val="20000"/>
              <a:lumOff val="80000"/>
            </a:schemeClr>
          </a:solidFill>
          <a:ln w="19050" cap="flat" cmpd="sng" algn="ctr">
            <a:solidFill>
              <a:schemeClr val="tx1">
                <a:lumMod val="75000"/>
                <a:lumOff val="25000"/>
              </a:schemeClr>
            </a:solidFill>
            <a:prstDash val="solid"/>
            <a:round/>
            <a:headEnd type="none" w="med" len="med"/>
            <a:tailEnd type="none" w="med" len="med"/>
          </a:ln>
          <a:effectLst/>
        </p:spPr>
        <p:txBody>
          <a:bodyPr wrap="none" anchor="ctr"/>
          <a:lstStyle/>
          <a:p>
            <a:pPr algn="ctr">
              <a:defRPr/>
            </a:pPr>
            <a:r>
              <a:rPr lang="en-GB" sz="1050" dirty="0"/>
              <a:t>x PSR</a:t>
            </a:r>
          </a:p>
        </p:txBody>
      </p:sp>
      <p:sp>
        <p:nvSpPr>
          <p:cNvPr id="14" name="Right Brace 13"/>
          <p:cNvSpPr/>
          <p:nvPr/>
        </p:nvSpPr>
        <p:spPr bwMode="auto">
          <a:xfrm>
            <a:off x="8042309" y="1135063"/>
            <a:ext cx="241206" cy="1884362"/>
          </a:xfrm>
          <a:prstGeom prst="rightBrace">
            <a:avLst>
              <a:gd name="adj1" fmla="val 40152"/>
              <a:gd name="adj2" fmla="val 50000"/>
            </a:avLst>
          </a:prstGeom>
          <a:noFill/>
          <a:ln w="19050" cap="flat" cmpd="sng" algn="ctr">
            <a:solidFill>
              <a:schemeClr val="tx1">
                <a:lumMod val="75000"/>
                <a:lumOff val="25000"/>
              </a:schemeClr>
            </a:solidFill>
            <a:prstDash val="solid"/>
            <a:round/>
            <a:headEnd type="none" w="med" len="med"/>
            <a:tailEnd type="none" w="med" len="med"/>
          </a:ln>
          <a:effectLst/>
        </p:spPr>
        <p:txBody>
          <a:bodyPr wrap="none" anchor="ctr"/>
          <a:lstStyle/>
          <a:p>
            <a:pPr algn="ctr">
              <a:defRPr/>
            </a:pPr>
            <a:endParaRPr lang="en-GB"/>
          </a:p>
        </p:txBody>
      </p:sp>
      <p:sp>
        <p:nvSpPr>
          <p:cNvPr id="44" name="Right Brace 43"/>
          <p:cNvSpPr/>
          <p:nvPr/>
        </p:nvSpPr>
        <p:spPr bwMode="auto">
          <a:xfrm>
            <a:off x="8052887" y="3068638"/>
            <a:ext cx="239091" cy="1128712"/>
          </a:xfrm>
          <a:prstGeom prst="rightBrace">
            <a:avLst>
              <a:gd name="adj1" fmla="val 40152"/>
              <a:gd name="adj2" fmla="val 50000"/>
            </a:avLst>
          </a:prstGeom>
          <a:noFill/>
          <a:ln w="19050" cap="flat" cmpd="sng" algn="ctr">
            <a:solidFill>
              <a:schemeClr val="tx1">
                <a:lumMod val="75000"/>
                <a:lumOff val="25000"/>
              </a:schemeClr>
            </a:solidFill>
            <a:prstDash val="solid"/>
            <a:round/>
            <a:headEnd type="none" w="med" len="med"/>
            <a:tailEnd type="none" w="med" len="med"/>
          </a:ln>
          <a:effectLst/>
        </p:spPr>
        <p:txBody>
          <a:bodyPr wrap="none" anchor="ctr"/>
          <a:lstStyle/>
          <a:p>
            <a:pPr algn="ctr">
              <a:defRPr/>
            </a:pPr>
            <a:endParaRPr lang="en-GB"/>
          </a:p>
        </p:txBody>
      </p:sp>
      <p:sp>
        <p:nvSpPr>
          <p:cNvPr id="20502" name="TextBox 44"/>
          <p:cNvSpPr txBox="1">
            <a:spLocks noChangeArrowheads="1"/>
          </p:cNvSpPr>
          <p:nvPr/>
        </p:nvSpPr>
        <p:spPr bwMode="auto">
          <a:xfrm>
            <a:off x="2585557" y="4249739"/>
            <a:ext cx="2056596"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400" b="1">
                <a:solidFill>
                  <a:srgbClr val="000000"/>
                </a:solidFill>
                <a:latin typeface="Arial" charset="0"/>
                <a:ea typeface="MS PGothic" pitchFamily="34" charset="-128"/>
              </a:defRPr>
            </a:lvl1pPr>
            <a:lvl2pPr marL="742950" indent="-285750" eaLnBrk="0" hangingPunct="0">
              <a:defRPr sz="1400" b="1">
                <a:solidFill>
                  <a:srgbClr val="000000"/>
                </a:solidFill>
                <a:latin typeface="Arial" charset="0"/>
                <a:ea typeface="MS PGothic" pitchFamily="34" charset="-128"/>
              </a:defRPr>
            </a:lvl2pPr>
            <a:lvl3pPr marL="1143000" indent="-228600" eaLnBrk="0" hangingPunct="0">
              <a:defRPr sz="1400" b="1">
                <a:solidFill>
                  <a:srgbClr val="000000"/>
                </a:solidFill>
                <a:latin typeface="Arial" charset="0"/>
                <a:ea typeface="MS PGothic" pitchFamily="34" charset="-128"/>
              </a:defRPr>
            </a:lvl3pPr>
            <a:lvl4pPr marL="1600200" indent="-228600" eaLnBrk="0" hangingPunct="0">
              <a:defRPr sz="1400" b="1">
                <a:solidFill>
                  <a:srgbClr val="000000"/>
                </a:solidFill>
                <a:latin typeface="Arial" charset="0"/>
                <a:ea typeface="MS PGothic" pitchFamily="34" charset="-128"/>
              </a:defRPr>
            </a:lvl4pPr>
            <a:lvl5pPr marL="2057400" indent="-228600" eaLnBrk="0" hangingPunct="0">
              <a:defRPr sz="1400" b="1">
                <a:solidFill>
                  <a:srgbClr val="000000"/>
                </a:solidFill>
                <a:latin typeface="Arial" charset="0"/>
                <a:ea typeface="MS PGothic" pitchFamily="34" charset="-128"/>
              </a:defRPr>
            </a:lvl5pPr>
            <a:lvl6pPr marL="2514600" indent="-228600" eaLnBrk="0" fontAlgn="base" hangingPunct="0">
              <a:spcBef>
                <a:spcPct val="0"/>
              </a:spcBef>
              <a:spcAft>
                <a:spcPct val="0"/>
              </a:spcAft>
              <a:defRPr sz="1400" b="1">
                <a:solidFill>
                  <a:srgbClr val="000000"/>
                </a:solidFill>
                <a:latin typeface="Arial" charset="0"/>
                <a:ea typeface="MS PGothic" pitchFamily="34" charset="-128"/>
              </a:defRPr>
            </a:lvl6pPr>
            <a:lvl7pPr marL="2971800" indent="-228600" eaLnBrk="0" fontAlgn="base" hangingPunct="0">
              <a:spcBef>
                <a:spcPct val="0"/>
              </a:spcBef>
              <a:spcAft>
                <a:spcPct val="0"/>
              </a:spcAft>
              <a:defRPr sz="1400" b="1">
                <a:solidFill>
                  <a:srgbClr val="000000"/>
                </a:solidFill>
                <a:latin typeface="Arial" charset="0"/>
                <a:ea typeface="MS PGothic" pitchFamily="34" charset="-128"/>
              </a:defRPr>
            </a:lvl7pPr>
            <a:lvl8pPr marL="3429000" indent="-228600" eaLnBrk="0" fontAlgn="base" hangingPunct="0">
              <a:spcBef>
                <a:spcPct val="0"/>
              </a:spcBef>
              <a:spcAft>
                <a:spcPct val="0"/>
              </a:spcAft>
              <a:defRPr sz="1400" b="1">
                <a:solidFill>
                  <a:srgbClr val="000000"/>
                </a:solidFill>
                <a:latin typeface="Arial" charset="0"/>
                <a:ea typeface="MS PGothic" pitchFamily="34" charset="-128"/>
              </a:defRPr>
            </a:lvl8pPr>
            <a:lvl9pPr marL="3886200" indent="-228600" eaLnBrk="0" fontAlgn="base" hangingPunct="0">
              <a:spcBef>
                <a:spcPct val="0"/>
              </a:spcBef>
              <a:spcAft>
                <a:spcPct val="0"/>
              </a:spcAft>
              <a:defRPr sz="1400" b="1">
                <a:solidFill>
                  <a:srgbClr val="000000"/>
                </a:solidFill>
                <a:latin typeface="Arial" charset="0"/>
                <a:ea typeface="MS PGothic" pitchFamily="34" charset="-128"/>
              </a:defRPr>
            </a:lvl9pPr>
          </a:lstStyle>
          <a:p>
            <a:pPr algn="r" eaLnBrk="1" hangingPunct="1"/>
            <a:r>
              <a:rPr lang="en-GB" sz="900" b="0"/>
              <a:t>Stack Pointer (SP)</a:t>
            </a:r>
          </a:p>
        </p:txBody>
      </p:sp>
      <p:sp>
        <p:nvSpPr>
          <p:cNvPr id="20503" name="TextBox 45"/>
          <p:cNvSpPr txBox="1">
            <a:spLocks noChangeArrowheads="1"/>
          </p:cNvSpPr>
          <p:nvPr/>
        </p:nvSpPr>
        <p:spPr bwMode="auto">
          <a:xfrm>
            <a:off x="2585557" y="4479925"/>
            <a:ext cx="2056596"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400" b="1">
                <a:solidFill>
                  <a:srgbClr val="000000"/>
                </a:solidFill>
                <a:latin typeface="Arial" charset="0"/>
                <a:ea typeface="MS PGothic" pitchFamily="34" charset="-128"/>
              </a:defRPr>
            </a:lvl1pPr>
            <a:lvl2pPr marL="742950" indent="-285750" eaLnBrk="0" hangingPunct="0">
              <a:defRPr sz="1400" b="1">
                <a:solidFill>
                  <a:srgbClr val="000000"/>
                </a:solidFill>
                <a:latin typeface="Arial" charset="0"/>
                <a:ea typeface="MS PGothic" pitchFamily="34" charset="-128"/>
              </a:defRPr>
            </a:lvl2pPr>
            <a:lvl3pPr marL="1143000" indent="-228600" eaLnBrk="0" hangingPunct="0">
              <a:defRPr sz="1400" b="1">
                <a:solidFill>
                  <a:srgbClr val="000000"/>
                </a:solidFill>
                <a:latin typeface="Arial" charset="0"/>
                <a:ea typeface="MS PGothic" pitchFamily="34" charset="-128"/>
              </a:defRPr>
            </a:lvl3pPr>
            <a:lvl4pPr marL="1600200" indent="-228600" eaLnBrk="0" hangingPunct="0">
              <a:defRPr sz="1400" b="1">
                <a:solidFill>
                  <a:srgbClr val="000000"/>
                </a:solidFill>
                <a:latin typeface="Arial" charset="0"/>
                <a:ea typeface="MS PGothic" pitchFamily="34" charset="-128"/>
              </a:defRPr>
            </a:lvl4pPr>
            <a:lvl5pPr marL="2057400" indent="-228600" eaLnBrk="0" hangingPunct="0">
              <a:defRPr sz="1400" b="1">
                <a:solidFill>
                  <a:srgbClr val="000000"/>
                </a:solidFill>
                <a:latin typeface="Arial" charset="0"/>
                <a:ea typeface="MS PGothic" pitchFamily="34" charset="-128"/>
              </a:defRPr>
            </a:lvl5pPr>
            <a:lvl6pPr marL="2514600" indent="-228600" eaLnBrk="0" fontAlgn="base" hangingPunct="0">
              <a:spcBef>
                <a:spcPct val="0"/>
              </a:spcBef>
              <a:spcAft>
                <a:spcPct val="0"/>
              </a:spcAft>
              <a:defRPr sz="1400" b="1">
                <a:solidFill>
                  <a:srgbClr val="000000"/>
                </a:solidFill>
                <a:latin typeface="Arial" charset="0"/>
                <a:ea typeface="MS PGothic" pitchFamily="34" charset="-128"/>
              </a:defRPr>
            </a:lvl6pPr>
            <a:lvl7pPr marL="2971800" indent="-228600" eaLnBrk="0" fontAlgn="base" hangingPunct="0">
              <a:spcBef>
                <a:spcPct val="0"/>
              </a:spcBef>
              <a:spcAft>
                <a:spcPct val="0"/>
              </a:spcAft>
              <a:defRPr sz="1400" b="1">
                <a:solidFill>
                  <a:srgbClr val="000000"/>
                </a:solidFill>
                <a:latin typeface="Arial" charset="0"/>
                <a:ea typeface="MS PGothic" pitchFamily="34" charset="-128"/>
              </a:defRPr>
            </a:lvl7pPr>
            <a:lvl8pPr marL="3429000" indent="-228600" eaLnBrk="0" fontAlgn="base" hangingPunct="0">
              <a:spcBef>
                <a:spcPct val="0"/>
              </a:spcBef>
              <a:spcAft>
                <a:spcPct val="0"/>
              </a:spcAft>
              <a:defRPr sz="1400" b="1">
                <a:solidFill>
                  <a:srgbClr val="000000"/>
                </a:solidFill>
                <a:latin typeface="Arial" charset="0"/>
                <a:ea typeface="MS PGothic" pitchFamily="34" charset="-128"/>
              </a:defRPr>
            </a:lvl8pPr>
            <a:lvl9pPr marL="3886200" indent="-228600" eaLnBrk="0" fontAlgn="base" hangingPunct="0">
              <a:spcBef>
                <a:spcPct val="0"/>
              </a:spcBef>
              <a:spcAft>
                <a:spcPct val="0"/>
              </a:spcAft>
              <a:defRPr sz="1400" b="1">
                <a:solidFill>
                  <a:srgbClr val="000000"/>
                </a:solidFill>
                <a:latin typeface="Arial" charset="0"/>
                <a:ea typeface="MS PGothic" pitchFamily="34" charset="-128"/>
              </a:defRPr>
            </a:lvl9pPr>
          </a:lstStyle>
          <a:p>
            <a:pPr algn="r" eaLnBrk="1" hangingPunct="1"/>
            <a:r>
              <a:rPr lang="en-GB" sz="900" b="0"/>
              <a:t>Link Register (LR)</a:t>
            </a:r>
          </a:p>
        </p:txBody>
      </p:sp>
      <p:sp>
        <p:nvSpPr>
          <p:cNvPr id="20504" name="TextBox 46"/>
          <p:cNvSpPr txBox="1">
            <a:spLocks noChangeArrowheads="1"/>
          </p:cNvSpPr>
          <p:nvPr/>
        </p:nvSpPr>
        <p:spPr bwMode="auto">
          <a:xfrm>
            <a:off x="2585557" y="4719639"/>
            <a:ext cx="2056596"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400" b="1">
                <a:solidFill>
                  <a:srgbClr val="000000"/>
                </a:solidFill>
                <a:latin typeface="Arial" charset="0"/>
                <a:ea typeface="MS PGothic" pitchFamily="34" charset="-128"/>
              </a:defRPr>
            </a:lvl1pPr>
            <a:lvl2pPr marL="742950" indent="-285750" eaLnBrk="0" hangingPunct="0">
              <a:defRPr sz="1400" b="1">
                <a:solidFill>
                  <a:srgbClr val="000000"/>
                </a:solidFill>
                <a:latin typeface="Arial" charset="0"/>
                <a:ea typeface="MS PGothic" pitchFamily="34" charset="-128"/>
              </a:defRPr>
            </a:lvl2pPr>
            <a:lvl3pPr marL="1143000" indent="-228600" eaLnBrk="0" hangingPunct="0">
              <a:defRPr sz="1400" b="1">
                <a:solidFill>
                  <a:srgbClr val="000000"/>
                </a:solidFill>
                <a:latin typeface="Arial" charset="0"/>
                <a:ea typeface="MS PGothic" pitchFamily="34" charset="-128"/>
              </a:defRPr>
            </a:lvl3pPr>
            <a:lvl4pPr marL="1600200" indent="-228600" eaLnBrk="0" hangingPunct="0">
              <a:defRPr sz="1400" b="1">
                <a:solidFill>
                  <a:srgbClr val="000000"/>
                </a:solidFill>
                <a:latin typeface="Arial" charset="0"/>
                <a:ea typeface="MS PGothic" pitchFamily="34" charset="-128"/>
              </a:defRPr>
            </a:lvl4pPr>
            <a:lvl5pPr marL="2057400" indent="-228600" eaLnBrk="0" hangingPunct="0">
              <a:defRPr sz="1400" b="1">
                <a:solidFill>
                  <a:srgbClr val="000000"/>
                </a:solidFill>
                <a:latin typeface="Arial" charset="0"/>
                <a:ea typeface="MS PGothic" pitchFamily="34" charset="-128"/>
              </a:defRPr>
            </a:lvl5pPr>
            <a:lvl6pPr marL="2514600" indent="-228600" eaLnBrk="0" fontAlgn="base" hangingPunct="0">
              <a:spcBef>
                <a:spcPct val="0"/>
              </a:spcBef>
              <a:spcAft>
                <a:spcPct val="0"/>
              </a:spcAft>
              <a:defRPr sz="1400" b="1">
                <a:solidFill>
                  <a:srgbClr val="000000"/>
                </a:solidFill>
                <a:latin typeface="Arial" charset="0"/>
                <a:ea typeface="MS PGothic" pitchFamily="34" charset="-128"/>
              </a:defRPr>
            </a:lvl6pPr>
            <a:lvl7pPr marL="2971800" indent="-228600" eaLnBrk="0" fontAlgn="base" hangingPunct="0">
              <a:spcBef>
                <a:spcPct val="0"/>
              </a:spcBef>
              <a:spcAft>
                <a:spcPct val="0"/>
              </a:spcAft>
              <a:defRPr sz="1400" b="1">
                <a:solidFill>
                  <a:srgbClr val="000000"/>
                </a:solidFill>
                <a:latin typeface="Arial" charset="0"/>
                <a:ea typeface="MS PGothic" pitchFamily="34" charset="-128"/>
              </a:defRPr>
            </a:lvl7pPr>
            <a:lvl8pPr marL="3429000" indent="-228600" eaLnBrk="0" fontAlgn="base" hangingPunct="0">
              <a:spcBef>
                <a:spcPct val="0"/>
              </a:spcBef>
              <a:spcAft>
                <a:spcPct val="0"/>
              </a:spcAft>
              <a:defRPr sz="1400" b="1">
                <a:solidFill>
                  <a:srgbClr val="000000"/>
                </a:solidFill>
                <a:latin typeface="Arial" charset="0"/>
                <a:ea typeface="MS PGothic" pitchFamily="34" charset="-128"/>
              </a:defRPr>
            </a:lvl8pPr>
            <a:lvl9pPr marL="3886200" indent="-228600" eaLnBrk="0" fontAlgn="base" hangingPunct="0">
              <a:spcBef>
                <a:spcPct val="0"/>
              </a:spcBef>
              <a:spcAft>
                <a:spcPct val="0"/>
              </a:spcAft>
              <a:defRPr sz="1400" b="1">
                <a:solidFill>
                  <a:srgbClr val="000000"/>
                </a:solidFill>
                <a:latin typeface="Arial" charset="0"/>
                <a:ea typeface="MS PGothic" pitchFamily="34" charset="-128"/>
              </a:defRPr>
            </a:lvl9pPr>
          </a:lstStyle>
          <a:p>
            <a:pPr algn="r" eaLnBrk="1" hangingPunct="1"/>
            <a:r>
              <a:rPr lang="en-GB" sz="900" b="0"/>
              <a:t>Program Counter (PC)</a:t>
            </a:r>
          </a:p>
        </p:txBody>
      </p:sp>
      <p:sp>
        <p:nvSpPr>
          <p:cNvPr id="48" name="Rectangle 47"/>
          <p:cNvSpPr/>
          <p:nvPr/>
        </p:nvSpPr>
        <p:spPr bwMode="auto">
          <a:xfrm>
            <a:off x="4762757" y="5489576"/>
            <a:ext cx="3053156" cy="161925"/>
          </a:xfrm>
          <a:prstGeom prst="rect">
            <a:avLst/>
          </a:prstGeom>
          <a:solidFill>
            <a:schemeClr val="accent3">
              <a:lumMod val="20000"/>
              <a:lumOff val="80000"/>
            </a:schemeClr>
          </a:solidFill>
          <a:ln w="19050" cap="flat" cmpd="sng" algn="ctr">
            <a:solidFill>
              <a:schemeClr val="tx1">
                <a:lumMod val="75000"/>
                <a:lumOff val="25000"/>
              </a:schemeClr>
            </a:solidFill>
            <a:prstDash val="solid"/>
            <a:round/>
            <a:headEnd type="none" w="med" len="med"/>
            <a:tailEnd type="none" w="med" len="med"/>
          </a:ln>
          <a:effectLst/>
        </p:spPr>
        <p:txBody>
          <a:bodyPr wrap="none" anchor="ctr"/>
          <a:lstStyle/>
          <a:p>
            <a:pPr algn="ctr">
              <a:defRPr/>
            </a:pPr>
            <a:r>
              <a:rPr lang="en-GB" sz="1050" dirty="0"/>
              <a:t>PRIMASK</a:t>
            </a:r>
          </a:p>
        </p:txBody>
      </p:sp>
      <p:sp>
        <p:nvSpPr>
          <p:cNvPr id="49" name="Rectangle 48"/>
          <p:cNvSpPr/>
          <p:nvPr/>
        </p:nvSpPr>
        <p:spPr bwMode="auto">
          <a:xfrm>
            <a:off x="4762757" y="5730875"/>
            <a:ext cx="3053156" cy="160338"/>
          </a:xfrm>
          <a:prstGeom prst="rect">
            <a:avLst/>
          </a:prstGeom>
          <a:solidFill>
            <a:schemeClr val="accent3">
              <a:lumMod val="20000"/>
              <a:lumOff val="80000"/>
            </a:schemeClr>
          </a:solidFill>
          <a:ln w="19050" cap="flat" cmpd="sng" algn="ctr">
            <a:solidFill>
              <a:schemeClr val="tx1">
                <a:lumMod val="75000"/>
                <a:lumOff val="25000"/>
              </a:schemeClr>
            </a:solidFill>
            <a:prstDash val="solid"/>
            <a:round/>
            <a:headEnd type="none" w="med" len="med"/>
            <a:tailEnd type="none" w="med" len="med"/>
          </a:ln>
          <a:effectLst/>
        </p:spPr>
        <p:txBody>
          <a:bodyPr wrap="none" anchor="ctr"/>
          <a:lstStyle/>
          <a:p>
            <a:pPr algn="ctr">
              <a:defRPr/>
            </a:pPr>
            <a:r>
              <a:rPr lang="en-GB" sz="1050" dirty="0"/>
              <a:t>CONTROL</a:t>
            </a:r>
          </a:p>
        </p:txBody>
      </p:sp>
      <p:sp>
        <p:nvSpPr>
          <p:cNvPr id="20507" name="TextBox 49"/>
          <p:cNvSpPr txBox="1">
            <a:spLocks noChangeArrowheads="1"/>
          </p:cNvSpPr>
          <p:nvPr/>
        </p:nvSpPr>
        <p:spPr bwMode="auto">
          <a:xfrm>
            <a:off x="3002378" y="5157789"/>
            <a:ext cx="1603807"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400" b="1">
                <a:solidFill>
                  <a:srgbClr val="000000"/>
                </a:solidFill>
                <a:latin typeface="Arial" charset="0"/>
                <a:ea typeface="MS PGothic" pitchFamily="34" charset="-128"/>
              </a:defRPr>
            </a:lvl1pPr>
            <a:lvl2pPr marL="742950" indent="-285750" eaLnBrk="0" hangingPunct="0">
              <a:defRPr sz="1400" b="1">
                <a:solidFill>
                  <a:srgbClr val="000000"/>
                </a:solidFill>
                <a:latin typeface="Arial" charset="0"/>
                <a:ea typeface="MS PGothic" pitchFamily="34" charset="-128"/>
              </a:defRPr>
            </a:lvl2pPr>
            <a:lvl3pPr marL="1143000" indent="-228600" eaLnBrk="0" hangingPunct="0">
              <a:defRPr sz="1400" b="1">
                <a:solidFill>
                  <a:srgbClr val="000000"/>
                </a:solidFill>
                <a:latin typeface="Arial" charset="0"/>
                <a:ea typeface="MS PGothic" pitchFamily="34" charset="-128"/>
              </a:defRPr>
            </a:lvl3pPr>
            <a:lvl4pPr marL="1600200" indent="-228600" eaLnBrk="0" hangingPunct="0">
              <a:defRPr sz="1400" b="1">
                <a:solidFill>
                  <a:srgbClr val="000000"/>
                </a:solidFill>
                <a:latin typeface="Arial" charset="0"/>
                <a:ea typeface="MS PGothic" pitchFamily="34" charset="-128"/>
              </a:defRPr>
            </a:lvl4pPr>
            <a:lvl5pPr marL="2057400" indent="-228600" eaLnBrk="0" hangingPunct="0">
              <a:defRPr sz="1400" b="1">
                <a:solidFill>
                  <a:srgbClr val="000000"/>
                </a:solidFill>
                <a:latin typeface="Arial" charset="0"/>
                <a:ea typeface="MS PGothic" pitchFamily="34" charset="-128"/>
              </a:defRPr>
            </a:lvl5pPr>
            <a:lvl6pPr marL="2514600" indent="-228600" eaLnBrk="0" fontAlgn="base" hangingPunct="0">
              <a:spcBef>
                <a:spcPct val="0"/>
              </a:spcBef>
              <a:spcAft>
                <a:spcPct val="0"/>
              </a:spcAft>
              <a:defRPr sz="1400" b="1">
                <a:solidFill>
                  <a:srgbClr val="000000"/>
                </a:solidFill>
                <a:latin typeface="Arial" charset="0"/>
                <a:ea typeface="MS PGothic" pitchFamily="34" charset="-128"/>
              </a:defRPr>
            </a:lvl6pPr>
            <a:lvl7pPr marL="2971800" indent="-228600" eaLnBrk="0" fontAlgn="base" hangingPunct="0">
              <a:spcBef>
                <a:spcPct val="0"/>
              </a:spcBef>
              <a:spcAft>
                <a:spcPct val="0"/>
              </a:spcAft>
              <a:defRPr sz="1400" b="1">
                <a:solidFill>
                  <a:srgbClr val="000000"/>
                </a:solidFill>
                <a:latin typeface="Arial" charset="0"/>
                <a:ea typeface="MS PGothic" pitchFamily="34" charset="-128"/>
              </a:defRPr>
            </a:lvl7pPr>
            <a:lvl8pPr marL="3429000" indent="-228600" eaLnBrk="0" fontAlgn="base" hangingPunct="0">
              <a:spcBef>
                <a:spcPct val="0"/>
              </a:spcBef>
              <a:spcAft>
                <a:spcPct val="0"/>
              </a:spcAft>
              <a:defRPr sz="1400" b="1">
                <a:solidFill>
                  <a:srgbClr val="000000"/>
                </a:solidFill>
                <a:latin typeface="Arial" charset="0"/>
                <a:ea typeface="MS PGothic" pitchFamily="34" charset="-128"/>
              </a:defRPr>
            </a:lvl8pPr>
            <a:lvl9pPr marL="3886200" indent="-228600" eaLnBrk="0" fontAlgn="base" hangingPunct="0">
              <a:spcBef>
                <a:spcPct val="0"/>
              </a:spcBef>
              <a:spcAft>
                <a:spcPct val="0"/>
              </a:spcAft>
              <a:defRPr sz="1400" b="1">
                <a:solidFill>
                  <a:srgbClr val="000000"/>
                </a:solidFill>
                <a:latin typeface="Arial" charset="0"/>
                <a:ea typeface="MS PGothic" pitchFamily="34" charset="-128"/>
              </a:defRPr>
            </a:lvl9pPr>
          </a:lstStyle>
          <a:p>
            <a:pPr algn="r" eaLnBrk="1" hangingPunct="1"/>
            <a:r>
              <a:rPr lang="en-GB" sz="900" b="0"/>
              <a:t>Program Status </a:t>
            </a:r>
          </a:p>
          <a:p>
            <a:pPr algn="r" eaLnBrk="1" hangingPunct="1"/>
            <a:r>
              <a:rPr lang="en-GB" sz="900" b="0"/>
              <a:t>Registers  (PSR)</a:t>
            </a:r>
          </a:p>
        </p:txBody>
      </p:sp>
      <p:sp>
        <p:nvSpPr>
          <p:cNvPr id="20508" name="TextBox 50"/>
          <p:cNvSpPr txBox="1">
            <a:spLocks noChangeArrowheads="1"/>
          </p:cNvSpPr>
          <p:nvPr/>
        </p:nvSpPr>
        <p:spPr bwMode="auto">
          <a:xfrm>
            <a:off x="2348583" y="5476875"/>
            <a:ext cx="2274529"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400" b="1">
                <a:solidFill>
                  <a:srgbClr val="000000"/>
                </a:solidFill>
                <a:latin typeface="Arial" charset="0"/>
                <a:ea typeface="MS PGothic" pitchFamily="34" charset="-128"/>
              </a:defRPr>
            </a:lvl1pPr>
            <a:lvl2pPr marL="742950" indent="-285750" eaLnBrk="0" hangingPunct="0">
              <a:defRPr sz="1400" b="1">
                <a:solidFill>
                  <a:srgbClr val="000000"/>
                </a:solidFill>
                <a:latin typeface="Arial" charset="0"/>
                <a:ea typeface="MS PGothic" pitchFamily="34" charset="-128"/>
              </a:defRPr>
            </a:lvl2pPr>
            <a:lvl3pPr marL="1143000" indent="-228600" eaLnBrk="0" hangingPunct="0">
              <a:defRPr sz="1400" b="1">
                <a:solidFill>
                  <a:srgbClr val="000000"/>
                </a:solidFill>
                <a:latin typeface="Arial" charset="0"/>
                <a:ea typeface="MS PGothic" pitchFamily="34" charset="-128"/>
              </a:defRPr>
            </a:lvl3pPr>
            <a:lvl4pPr marL="1600200" indent="-228600" eaLnBrk="0" hangingPunct="0">
              <a:defRPr sz="1400" b="1">
                <a:solidFill>
                  <a:srgbClr val="000000"/>
                </a:solidFill>
                <a:latin typeface="Arial" charset="0"/>
                <a:ea typeface="MS PGothic" pitchFamily="34" charset="-128"/>
              </a:defRPr>
            </a:lvl4pPr>
            <a:lvl5pPr marL="2057400" indent="-228600" eaLnBrk="0" hangingPunct="0">
              <a:defRPr sz="1400" b="1">
                <a:solidFill>
                  <a:srgbClr val="000000"/>
                </a:solidFill>
                <a:latin typeface="Arial" charset="0"/>
                <a:ea typeface="MS PGothic" pitchFamily="34" charset="-128"/>
              </a:defRPr>
            </a:lvl5pPr>
            <a:lvl6pPr marL="2514600" indent="-228600" eaLnBrk="0" fontAlgn="base" hangingPunct="0">
              <a:spcBef>
                <a:spcPct val="0"/>
              </a:spcBef>
              <a:spcAft>
                <a:spcPct val="0"/>
              </a:spcAft>
              <a:defRPr sz="1400" b="1">
                <a:solidFill>
                  <a:srgbClr val="000000"/>
                </a:solidFill>
                <a:latin typeface="Arial" charset="0"/>
                <a:ea typeface="MS PGothic" pitchFamily="34" charset="-128"/>
              </a:defRPr>
            </a:lvl6pPr>
            <a:lvl7pPr marL="2971800" indent="-228600" eaLnBrk="0" fontAlgn="base" hangingPunct="0">
              <a:spcBef>
                <a:spcPct val="0"/>
              </a:spcBef>
              <a:spcAft>
                <a:spcPct val="0"/>
              </a:spcAft>
              <a:defRPr sz="1400" b="1">
                <a:solidFill>
                  <a:srgbClr val="000000"/>
                </a:solidFill>
                <a:latin typeface="Arial" charset="0"/>
                <a:ea typeface="MS PGothic" pitchFamily="34" charset="-128"/>
              </a:defRPr>
            </a:lvl7pPr>
            <a:lvl8pPr marL="3429000" indent="-228600" eaLnBrk="0" fontAlgn="base" hangingPunct="0">
              <a:spcBef>
                <a:spcPct val="0"/>
              </a:spcBef>
              <a:spcAft>
                <a:spcPct val="0"/>
              </a:spcAft>
              <a:defRPr sz="1400" b="1">
                <a:solidFill>
                  <a:srgbClr val="000000"/>
                </a:solidFill>
                <a:latin typeface="Arial" charset="0"/>
                <a:ea typeface="MS PGothic" pitchFamily="34" charset="-128"/>
              </a:defRPr>
            </a:lvl8pPr>
            <a:lvl9pPr marL="3886200" indent="-228600" eaLnBrk="0" fontAlgn="base" hangingPunct="0">
              <a:spcBef>
                <a:spcPct val="0"/>
              </a:spcBef>
              <a:spcAft>
                <a:spcPct val="0"/>
              </a:spcAft>
              <a:defRPr sz="1400" b="1">
                <a:solidFill>
                  <a:srgbClr val="000000"/>
                </a:solidFill>
                <a:latin typeface="Arial" charset="0"/>
                <a:ea typeface="MS PGothic" pitchFamily="34" charset="-128"/>
              </a:defRPr>
            </a:lvl9pPr>
          </a:lstStyle>
          <a:p>
            <a:pPr algn="r" eaLnBrk="1" hangingPunct="1"/>
            <a:r>
              <a:rPr lang="en-GB" sz="900" b="0"/>
              <a:t>Interrupt mask register</a:t>
            </a:r>
          </a:p>
        </p:txBody>
      </p:sp>
      <p:sp>
        <p:nvSpPr>
          <p:cNvPr id="20509" name="TextBox 51"/>
          <p:cNvSpPr txBox="1">
            <a:spLocks noChangeArrowheads="1"/>
          </p:cNvSpPr>
          <p:nvPr/>
        </p:nvSpPr>
        <p:spPr bwMode="auto">
          <a:xfrm>
            <a:off x="3120865" y="5707064"/>
            <a:ext cx="1502246"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400" b="1">
                <a:solidFill>
                  <a:srgbClr val="000000"/>
                </a:solidFill>
                <a:latin typeface="Arial" charset="0"/>
                <a:ea typeface="MS PGothic" pitchFamily="34" charset="-128"/>
              </a:defRPr>
            </a:lvl1pPr>
            <a:lvl2pPr marL="742950" indent="-285750" eaLnBrk="0" hangingPunct="0">
              <a:defRPr sz="1400" b="1">
                <a:solidFill>
                  <a:srgbClr val="000000"/>
                </a:solidFill>
                <a:latin typeface="Arial" charset="0"/>
                <a:ea typeface="MS PGothic" pitchFamily="34" charset="-128"/>
              </a:defRPr>
            </a:lvl2pPr>
            <a:lvl3pPr marL="1143000" indent="-228600" eaLnBrk="0" hangingPunct="0">
              <a:defRPr sz="1400" b="1">
                <a:solidFill>
                  <a:srgbClr val="000000"/>
                </a:solidFill>
                <a:latin typeface="Arial" charset="0"/>
                <a:ea typeface="MS PGothic" pitchFamily="34" charset="-128"/>
              </a:defRPr>
            </a:lvl3pPr>
            <a:lvl4pPr marL="1600200" indent="-228600" eaLnBrk="0" hangingPunct="0">
              <a:defRPr sz="1400" b="1">
                <a:solidFill>
                  <a:srgbClr val="000000"/>
                </a:solidFill>
                <a:latin typeface="Arial" charset="0"/>
                <a:ea typeface="MS PGothic" pitchFamily="34" charset="-128"/>
              </a:defRPr>
            </a:lvl4pPr>
            <a:lvl5pPr marL="2057400" indent="-228600" eaLnBrk="0" hangingPunct="0">
              <a:defRPr sz="1400" b="1">
                <a:solidFill>
                  <a:srgbClr val="000000"/>
                </a:solidFill>
                <a:latin typeface="Arial" charset="0"/>
                <a:ea typeface="MS PGothic" pitchFamily="34" charset="-128"/>
              </a:defRPr>
            </a:lvl5pPr>
            <a:lvl6pPr marL="2514600" indent="-228600" eaLnBrk="0" fontAlgn="base" hangingPunct="0">
              <a:spcBef>
                <a:spcPct val="0"/>
              </a:spcBef>
              <a:spcAft>
                <a:spcPct val="0"/>
              </a:spcAft>
              <a:defRPr sz="1400" b="1">
                <a:solidFill>
                  <a:srgbClr val="000000"/>
                </a:solidFill>
                <a:latin typeface="Arial" charset="0"/>
                <a:ea typeface="MS PGothic" pitchFamily="34" charset="-128"/>
              </a:defRPr>
            </a:lvl6pPr>
            <a:lvl7pPr marL="2971800" indent="-228600" eaLnBrk="0" fontAlgn="base" hangingPunct="0">
              <a:spcBef>
                <a:spcPct val="0"/>
              </a:spcBef>
              <a:spcAft>
                <a:spcPct val="0"/>
              </a:spcAft>
              <a:defRPr sz="1400" b="1">
                <a:solidFill>
                  <a:srgbClr val="000000"/>
                </a:solidFill>
                <a:latin typeface="Arial" charset="0"/>
                <a:ea typeface="MS PGothic" pitchFamily="34" charset="-128"/>
              </a:defRPr>
            </a:lvl7pPr>
            <a:lvl8pPr marL="3429000" indent="-228600" eaLnBrk="0" fontAlgn="base" hangingPunct="0">
              <a:spcBef>
                <a:spcPct val="0"/>
              </a:spcBef>
              <a:spcAft>
                <a:spcPct val="0"/>
              </a:spcAft>
              <a:defRPr sz="1400" b="1">
                <a:solidFill>
                  <a:srgbClr val="000000"/>
                </a:solidFill>
                <a:latin typeface="Arial" charset="0"/>
                <a:ea typeface="MS PGothic" pitchFamily="34" charset="-128"/>
              </a:defRPr>
            </a:lvl8pPr>
            <a:lvl9pPr marL="3886200" indent="-228600" eaLnBrk="0" fontAlgn="base" hangingPunct="0">
              <a:spcBef>
                <a:spcPct val="0"/>
              </a:spcBef>
              <a:spcAft>
                <a:spcPct val="0"/>
              </a:spcAft>
              <a:defRPr sz="1400" b="1">
                <a:solidFill>
                  <a:srgbClr val="000000"/>
                </a:solidFill>
                <a:latin typeface="Arial" charset="0"/>
                <a:ea typeface="MS PGothic" pitchFamily="34" charset="-128"/>
              </a:defRPr>
            </a:lvl9pPr>
          </a:lstStyle>
          <a:p>
            <a:pPr algn="r" eaLnBrk="1" hangingPunct="1"/>
            <a:r>
              <a:rPr lang="en-GB" sz="900" b="0"/>
              <a:t>Stack definition</a:t>
            </a:r>
          </a:p>
        </p:txBody>
      </p:sp>
      <p:sp>
        <p:nvSpPr>
          <p:cNvPr id="20510" name="TextBox 53"/>
          <p:cNvSpPr txBox="1">
            <a:spLocks noChangeArrowheads="1"/>
          </p:cNvSpPr>
          <p:nvPr/>
        </p:nvSpPr>
        <p:spPr bwMode="auto">
          <a:xfrm>
            <a:off x="592435" y="5121275"/>
            <a:ext cx="205659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400" b="1">
                <a:solidFill>
                  <a:srgbClr val="000000"/>
                </a:solidFill>
                <a:latin typeface="Arial" charset="0"/>
                <a:ea typeface="MS PGothic" pitchFamily="34" charset="-128"/>
              </a:defRPr>
            </a:lvl1pPr>
            <a:lvl2pPr marL="742950" indent="-285750" eaLnBrk="0" hangingPunct="0">
              <a:defRPr sz="1400" b="1">
                <a:solidFill>
                  <a:srgbClr val="000000"/>
                </a:solidFill>
                <a:latin typeface="Arial" charset="0"/>
                <a:ea typeface="MS PGothic" pitchFamily="34" charset="-128"/>
              </a:defRPr>
            </a:lvl2pPr>
            <a:lvl3pPr marL="1143000" indent="-228600" eaLnBrk="0" hangingPunct="0">
              <a:defRPr sz="1400" b="1">
                <a:solidFill>
                  <a:srgbClr val="000000"/>
                </a:solidFill>
                <a:latin typeface="Arial" charset="0"/>
                <a:ea typeface="MS PGothic" pitchFamily="34" charset="-128"/>
              </a:defRPr>
            </a:lvl3pPr>
            <a:lvl4pPr marL="1600200" indent="-228600" eaLnBrk="0" hangingPunct="0">
              <a:defRPr sz="1400" b="1">
                <a:solidFill>
                  <a:srgbClr val="000000"/>
                </a:solidFill>
                <a:latin typeface="Arial" charset="0"/>
                <a:ea typeface="MS PGothic" pitchFamily="34" charset="-128"/>
              </a:defRPr>
            </a:lvl4pPr>
            <a:lvl5pPr marL="2057400" indent="-228600" eaLnBrk="0" hangingPunct="0">
              <a:defRPr sz="1400" b="1">
                <a:solidFill>
                  <a:srgbClr val="000000"/>
                </a:solidFill>
                <a:latin typeface="Arial" charset="0"/>
                <a:ea typeface="MS PGothic" pitchFamily="34" charset="-128"/>
              </a:defRPr>
            </a:lvl5pPr>
            <a:lvl6pPr marL="2514600" indent="-228600" eaLnBrk="0" fontAlgn="base" hangingPunct="0">
              <a:spcBef>
                <a:spcPct val="0"/>
              </a:spcBef>
              <a:spcAft>
                <a:spcPct val="0"/>
              </a:spcAft>
              <a:defRPr sz="1400" b="1">
                <a:solidFill>
                  <a:srgbClr val="000000"/>
                </a:solidFill>
                <a:latin typeface="Arial" charset="0"/>
                <a:ea typeface="MS PGothic" pitchFamily="34" charset="-128"/>
              </a:defRPr>
            </a:lvl6pPr>
            <a:lvl7pPr marL="2971800" indent="-228600" eaLnBrk="0" fontAlgn="base" hangingPunct="0">
              <a:spcBef>
                <a:spcPct val="0"/>
              </a:spcBef>
              <a:spcAft>
                <a:spcPct val="0"/>
              </a:spcAft>
              <a:defRPr sz="1400" b="1">
                <a:solidFill>
                  <a:srgbClr val="000000"/>
                </a:solidFill>
                <a:latin typeface="Arial" charset="0"/>
                <a:ea typeface="MS PGothic" pitchFamily="34" charset="-128"/>
              </a:defRPr>
            </a:lvl7pPr>
            <a:lvl8pPr marL="3429000" indent="-228600" eaLnBrk="0" fontAlgn="base" hangingPunct="0">
              <a:spcBef>
                <a:spcPct val="0"/>
              </a:spcBef>
              <a:spcAft>
                <a:spcPct val="0"/>
              </a:spcAft>
              <a:defRPr sz="1400" b="1">
                <a:solidFill>
                  <a:srgbClr val="000000"/>
                </a:solidFill>
                <a:latin typeface="Arial" charset="0"/>
                <a:ea typeface="MS PGothic" pitchFamily="34" charset="-128"/>
              </a:defRPr>
            </a:lvl8pPr>
            <a:lvl9pPr marL="3886200" indent="-228600" eaLnBrk="0" fontAlgn="base" hangingPunct="0">
              <a:spcBef>
                <a:spcPct val="0"/>
              </a:spcBef>
              <a:spcAft>
                <a:spcPct val="0"/>
              </a:spcAft>
              <a:defRPr sz="1400" b="1">
                <a:solidFill>
                  <a:srgbClr val="000000"/>
                </a:solidFill>
                <a:latin typeface="Arial" charset="0"/>
                <a:ea typeface="MS PGothic" pitchFamily="34" charset="-128"/>
              </a:defRPr>
            </a:lvl9pPr>
          </a:lstStyle>
          <a:p>
            <a:pPr eaLnBrk="1" hangingPunct="1"/>
            <a:r>
              <a:rPr lang="en-GB" sz="1200"/>
              <a:t>Special registers</a:t>
            </a:r>
          </a:p>
        </p:txBody>
      </p:sp>
      <p:sp>
        <p:nvSpPr>
          <p:cNvPr id="20511" name="TextBox 56"/>
          <p:cNvSpPr txBox="1">
            <a:spLocks noChangeArrowheads="1"/>
          </p:cNvSpPr>
          <p:nvPr/>
        </p:nvSpPr>
        <p:spPr bwMode="auto">
          <a:xfrm>
            <a:off x="552235" y="1084263"/>
            <a:ext cx="205659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400" b="1">
                <a:solidFill>
                  <a:srgbClr val="000000"/>
                </a:solidFill>
                <a:latin typeface="Arial" charset="0"/>
                <a:ea typeface="MS PGothic" pitchFamily="34" charset="-128"/>
              </a:defRPr>
            </a:lvl1pPr>
            <a:lvl2pPr marL="742950" indent="-285750" eaLnBrk="0" hangingPunct="0">
              <a:defRPr sz="1400" b="1">
                <a:solidFill>
                  <a:srgbClr val="000000"/>
                </a:solidFill>
                <a:latin typeface="Arial" charset="0"/>
                <a:ea typeface="MS PGothic" pitchFamily="34" charset="-128"/>
              </a:defRPr>
            </a:lvl2pPr>
            <a:lvl3pPr marL="1143000" indent="-228600" eaLnBrk="0" hangingPunct="0">
              <a:defRPr sz="1400" b="1">
                <a:solidFill>
                  <a:srgbClr val="000000"/>
                </a:solidFill>
                <a:latin typeface="Arial" charset="0"/>
                <a:ea typeface="MS PGothic" pitchFamily="34" charset="-128"/>
              </a:defRPr>
            </a:lvl3pPr>
            <a:lvl4pPr marL="1600200" indent="-228600" eaLnBrk="0" hangingPunct="0">
              <a:defRPr sz="1400" b="1">
                <a:solidFill>
                  <a:srgbClr val="000000"/>
                </a:solidFill>
                <a:latin typeface="Arial" charset="0"/>
                <a:ea typeface="MS PGothic" pitchFamily="34" charset="-128"/>
              </a:defRPr>
            </a:lvl4pPr>
            <a:lvl5pPr marL="2057400" indent="-228600" eaLnBrk="0" hangingPunct="0">
              <a:defRPr sz="1400" b="1">
                <a:solidFill>
                  <a:srgbClr val="000000"/>
                </a:solidFill>
                <a:latin typeface="Arial" charset="0"/>
                <a:ea typeface="MS PGothic" pitchFamily="34" charset="-128"/>
              </a:defRPr>
            </a:lvl5pPr>
            <a:lvl6pPr marL="2514600" indent="-228600" eaLnBrk="0" fontAlgn="base" hangingPunct="0">
              <a:spcBef>
                <a:spcPct val="0"/>
              </a:spcBef>
              <a:spcAft>
                <a:spcPct val="0"/>
              </a:spcAft>
              <a:defRPr sz="1400" b="1">
                <a:solidFill>
                  <a:srgbClr val="000000"/>
                </a:solidFill>
                <a:latin typeface="Arial" charset="0"/>
                <a:ea typeface="MS PGothic" pitchFamily="34" charset="-128"/>
              </a:defRPr>
            </a:lvl6pPr>
            <a:lvl7pPr marL="2971800" indent="-228600" eaLnBrk="0" fontAlgn="base" hangingPunct="0">
              <a:spcBef>
                <a:spcPct val="0"/>
              </a:spcBef>
              <a:spcAft>
                <a:spcPct val="0"/>
              </a:spcAft>
              <a:defRPr sz="1400" b="1">
                <a:solidFill>
                  <a:srgbClr val="000000"/>
                </a:solidFill>
                <a:latin typeface="Arial" charset="0"/>
                <a:ea typeface="MS PGothic" pitchFamily="34" charset="-128"/>
              </a:defRPr>
            </a:lvl7pPr>
            <a:lvl8pPr marL="3429000" indent="-228600" eaLnBrk="0" fontAlgn="base" hangingPunct="0">
              <a:spcBef>
                <a:spcPct val="0"/>
              </a:spcBef>
              <a:spcAft>
                <a:spcPct val="0"/>
              </a:spcAft>
              <a:defRPr sz="1400" b="1">
                <a:solidFill>
                  <a:srgbClr val="000000"/>
                </a:solidFill>
                <a:latin typeface="Arial" charset="0"/>
                <a:ea typeface="MS PGothic" pitchFamily="34" charset="-128"/>
              </a:defRPr>
            </a:lvl8pPr>
            <a:lvl9pPr marL="3886200" indent="-228600" eaLnBrk="0" fontAlgn="base" hangingPunct="0">
              <a:spcBef>
                <a:spcPct val="0"/>
              </a:spcBef>
              <a:spcAft>
                <a:spcPct val="0"/>
              </a:spcAft>
              <a:defRPr sz="1400" b="1">
                <a:solidFill>
                  <a:srgbClr val="000000"/>
                </a:solidFill>
                <a:latin typeface="Arial" charset="0"/>
                <a:ea typeface="MS PGothic" pitchFamily="34" charset="-128"/>
              </a:defRPr>
            </a:lvl9pPr>
          </a:lstStyle>
          <a:p>
            <a:pPr eaLnBrk="1" hangingPunct="1"/>
            <a:r>
              <a:rPr lang="en-GB" sz="1200"/>
              <a:t>Register bank</a:t>
            </a:r>
          </a:p>
        </p:txBody>
      </p:sp>
      <p:sp>
        <p:nvSpPr>
          <p:cNvPr id="58" name="Rectangle 57"/>
          <p:cNvSpPr/>
          <p:nvPr/>
        </p:nvSpPr>
        <p:spPr bwMode="auto">
          <a:xfrm>
            <a:off x="9009247" y="4054475"/>
            <a:ext cx="2329540" cy="160338"/>
          </a:xfrm>
          <a:prstGeom prst="rect">
            <a:avLst/>
          </a:prstGeom>
          <a:solidFill>
            <a:schemeClr val="accent5">
              <a:lumMod val="40000"/>
              <a:lumOff val="60000"/>
            </a:schemeClr>
          </a:solidFill>
          <a:ln w="19050" cap="flat" cmpd="sng" algn="ctr">
            <a:solidFill>
              <a:schemeClr val="tx1">
                <a:lumMod val="75000"/>
                <a:lumOff val="25000"/>
              </a:schemeClr>
            </a:solidFill>
            <a:prstDash val="solid"/>
            <a:round/>
            <a:headEnd type="none" w="med" len="med"/>
            <a:tailEnd type="none" w="med" len="med"/>
          </a:ln>
          <a:effectLst/>
        </p:spPr>
        <p:txBody>
          <a:bodyPr wrap="none" anchor="ctr"/>
          <a:lstStyle/>
          <a:p>
            <a:pPr algn="ctr">
              <a:defRPr/>
            </a:pPr>
            <a:r>
              <a:rPr lang="en-GB" sz="1050" dirty="0"/>
              <a:t>MSP</a:t>
            </a:r>
          </a:p>
        </p:txBody>
      </p:sp>
      <p:sp>
        <p:nvSpPr>
          <p:cNvPr id="59" name="Rectangle 58"/>
          <p:cNvSpPr/>
          <p:nvPr/>
        </p:nvSpPr>
        <p:spPr bwMode="auto">
          <a:xfrm>
            <a:off x="9009247" y="4508500"/>
            <a:ext cx="2329540" cy="160338"/>
          </a:xfrm>
          <a:prstGeom prst="rect">
            <a:avLst/>
          </a:prstGeom>
          <a:solidFill>
            <a:schemeClr val="accent5">
              <a:lumMod val="40000"/>
              <a:lumOff val="60000"/>
            </a:schemeClr>
          </a:solidFill>
          <a:ln w="19050" cap="flat" cmpd="sng" algn="ctr">
            <a:solidFill>
              <a:schemeClr val="tx1">
                <a:lumMod val="75000"/>
                <a:lumOff val="25000"/>
              </a:schemeClr>
            </a:solidFill>
            <a:prstDash val="solid"/>
            <a:round/>
            <a:headEnd type="none" w="med" len="med"/>
            <a:tailEnd type="none" w="med" len="med"/>
          </a:ln>
          <a:effectLst/>
        </p:spPr>
        <p:txBody>
          <a:bodyPr wrap="none" anchor="ctr"/>
          <a:lstStyle/>
          <a:p>
            <a:pPr algn="ctr">
              <a:defRPr/>
            </a:pPr>
            <a:r>
              <a:rPr lang="en-GB" sz="1050" dirty="0"/>
              <a:t>PSP</a:t>
            </a:r>
          </a:p>
        </p:txBody>
      </p:sp>
      <p:sp>
        <p:nvSpPr>
          <p:cNvPr id="20514" name="TextBox 59"/>
          <p:cNvSpPr txBox="1">
            <a:spLocks noChangeArrowheads="1"/>
          </p:cNvSpPr>
          <p:nvPr/>
        </p:nvSpPr>
        <p:spPr bwMode="auto">
          <a:xfrm>
            <a:off x="9419720" y="4208464"/>
            <a:ext cx="1762495"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400" b="1">
                <a:solidFill>
                  <a:srgbClr val="000000"/>
                </a:solidFill>
                <a:latin typeface="Arial" charset="0"/>
                <a:ea typeface="MS PGothic" pitchFamily="34" charset="-128"/>
              </a:defRPr>
            </a:lvl1pPr>
            <a:lvl2pPr marL="742950" indent="-285750" eaLnBrk="0" hangingPunct="0">
              <a:defRPr sz="1400" b="1">
                <a:solidFill>
                  <a:srgbClr val="000000"/>
                </a:solidFill>
                <a:latin typeface="Arial" charset="0"/>
                <a:ea typeface="MS PGothic" pitchFamily="34" charset="-128"/>
              </a:defRPr>
            </a:lvl2pPr>
            <a:lvl3pPr marL="1143000" indent="-228600" eaLnBrk="0" hangingPunct="0">
              <a:defRPr sz="1400" b="1">
                <a:solidFill>
                  <a:srgbClr val="000000"/>
                </a:solidFill>
                <a:latin typeface="Arial" charset="0"/>
                <a:ea typeface="MS PGothic" pitchFamily="34" charset="-128"/>
              </a:defRPr>
            </a:lvl3pPr>
            <a:lvl4pPr marL="1600200" indent="-228600" eaLnBrk="0" hangingPunct="0">
              <a:defRPr sz="1400" b="1">
                <a:solidFill>
                  <a:srgbClr val="000000"/>
                </a:solidFill>
                <a:latin typeface="Arial" charset="0"/>
                <a:ea typeface="MS PGothic" pitchFamily="34" charset="-128"/>
              </a:defRPr>
            </a:lvl4pPr>
            <a:lvl5pPr marL="2057400" indent="-228600" eaLnBrk="0" hangingPunct="0">
              <a:defRPr sz="1400" b="1">
                <a:solidFill>
                  <a:srgbClr val="000000"/>
                </a:solidFill>
                <a:latin typeface="Arial" charset="0"/>
                <a:ea typeface="MS PGothic" pitchFamily="34" charset="-128"/>
              </a:defRPr>
            </a:lvl5pPr>
            <a:lvl6pPr marL="2514600" indent="-228600" eaLnBrk="0" fontAlgn="base" hangingPunct="0">
              <a:spcBef>
                <a:spcPct val="0"/>
              </a:spcBef>
              <a:spcAft>
                <a:spcPct val="0"/>
              </a:spcAft>
              <a:defRPr sz="1400" b="1">
                <a:solidFill>
                  <a:srgbClr val="000000"/>
                </a:solidFill>
                <a:latin typeface="Arial" charset="0"/>
                <a:ea typeface="MS PGothic" pitchFamily="34" charset="-128"/>
              </a:defRPr>
            </a:lvl6pPr>
            <a:lvl7pPr marL="2971800" indent="-228600" eaLnBrk="0" fontAlgn="base" hangingPunct="0">
              <a:spcBef>
                <a:spcPct val="0"/>
              </a:spcBef>
              <a:spcAft>
                <a:spcPct val="0"/>
              </a:spcAft>
              <a:defRPr sz="1400" b="1">
                <a:solidFill>
                  <a:srgbClr val="000000"/>
                </a:solidFill>
                <a:latin typeface="Arial" charset="0"/>
                <a:ea typeface="MS PGothic" pitchFamily="34" charset="-128"/>
              </a:defRPr>
            </a:lvl7pPr>
            <a:lvl8pPr marL="3429000" indent="-228600" eaLnBrk="0" fontAlgn="base" hangingPunct="0">
              <a:spcBef>
                <a:spcPct val="0"/>
              </a:spcBef>
              <a:spcAft>
                <a:spcPct val="0"/>
              </a:spcAft>
              <a:defRPr sz="1400" b="1">
                <a:solidFill>
                  <a:srgbClr val="000000"/>
                </a:solidFill>
                <a:latin typeface="Arial" charset="0"/>
                <a:ea typeface="MS PGothic" pitchFamily="34" charset="-128"/>
              </a:defRPr>
            </a:lvl8pPr>
            <a:lvl9pPr marL="3886200" indent="-228600" eaLnBrk="0" fontAlgn="base" hangingPunct="0">
              <a:spcBef>
                <a:spcPct val="0"/>
              </a:spcBef>
              <a:spcAft>
                <a:spcPct val="0"/>
              </a:spcAft>
              <a:defRPr sz="1400" b="1">
                <a:solidFill>
                  <a:srgbClr val="000000"/>
                </a:solidFill>
                <a:latin typeface="Arial" charset="0"/>
                <a:ea typeface="MS PGothic" pitchFamily="34" charset="-128"/>
              </a:defRPr>
            </a:lvl9pPr>
          </a:lstStyle>
          <a:p>
            <a:pPr eaLnBrk="1" hangingPunct="1"/>
            <a:r>
              <a:rPr lang="en-GB" sz="900" b="0"/>
              <a:t>Main Stack Pointer</a:t>
            </a:r>
          </a:p>
        </p:txBody>
      </p:sp>
      <p:sp>
        <p:nvSpPr>
          <p:cNvPr id="20515" name="TextBox 60"/>
          <p:cNvSpPr txBox="1">
            <a:spLocks noChangeArrowheads="1"/>
          </p:cNvSpPr>
          <p:nvPr/>
        </p:nvSpPr>
        <p:spPr bwMode="auto">
          <a:xfrm>
            <a:off x="9343549" y="4689475"/>
            <a:ext cx="1762495"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400" b="1">
                <a:solidFill>
                  <a:srgbClr val="000000"/>
                </a:solidFill>
                <a:latin typeface="Arial" charset="0"/>
                <a:ea typeface="MS PGothic" pitchFamily="34" charset="-128"/>
              </a:defRPr>
            </a:lvl1pPr>
            <a:lvl2pPr marL="742950" indent="-285750" eaLnBrk="0" hangingPunct="0">
              <a:defRPr sz="1400" b="1">
                <a:solidFill>
                  <a:srgbClr val="000000"/>
                </a:solidFill>
                <a:latin typeface="Arial" charset="0"/>
                <a:ea typeface="MS PGothic" pitchFamily="34" charset="-128"/>
              </a:defRPr>
            </a:lvl2pPr>
            <a:lvl3pPr marL="1143000" indent="-228600" eaLnBrk="0" hangingPunct="0">
              <a:defRPr sz="1400" b="1">
                <a:solidFill>
                  <a:srgbClr val="000000"/>
                </a:solidFill>
                <a:latin typeface="Arial" charset="0"/>
                <a:ea typeface="MS PGothic" pitchFamily="34" charset="-128"/>
              </a:defRPr>
            </a:lvl3pPr>
            <a:lvl4pPr marL="1600200" indent="-228600" eaLnBrk="0" hangingPunct="0">
              <a:defRPr sz="1400" b="1">
                <a:solidFill>
                  <a:srgbClr val="000000"/>
                </a:solidFill>
                <a:latin typeface="Arial" charset="0"/>
                <a:ea typeface="MS PGothic" pitchFamily="34" charset="-128"/>
              </a:defRPr>
            </a:lvl4pPr>
            <a:lvl5pPr marL="2057400" indent="-228600" eaLnBrk="0" hangingPunct="0">
              <a:defRPr sz="1400" b="1">
                <a:solidFill>
                  <a:srgbClr val="000000"/>
                </a:solidFill>
                <a:latin typeface="Arial" charset="0"/>
                <a:ea typeface="MS PGothic" pitchFamily="34" charset="-128"/>
              </a:defRPr>
            </a:lvl5pPr>
            <a:lvl6pPr marL="2514600" indent="-228600" eaLnBrk="0" fontAlgn="base" hangingPunct="0">
              <a:spcBef>
                <a:spcPct val="0"/>
              </a:spcBef>
              <a:spcAft>
                <a:spcPct val="0"/>
              </a:spcAft>
              <a:defRPr sz="1400" b="1">
                <a:solidFill>
                  <a:srgbClr val="000000"/>
                </a:solidFill>
                <a:latin typeface="Arial" charset="0"/>
                <a:ea typeface="MS PGothic" pitchFamily="34" charset="-128"/>
              </a:defRPr>
            </a:lvl6pPr>
            <a:lvl7pPr marL="2971800" indent="-228600" eaLnBrk="0" fontAlgn="base" hangingPunct="0">
              <a:spcBef>
                <a:spcPct val="0"/>
              </a:spcBef>
              <a:spcAft>
                <a:spcPct val="0"/>
              </a:spcAft>
              <a:defRPr sz="1400" b="1">
                <a:solidFill>
                  <a:srgbClr val="000000"/>
                </a:solidFill>
                <a:latin typeface="Arial" charset="0"/>
                <a:ea typeface="MS PGothic" pitchFamily="34" charset="-128"/>
              </a:defRPr>
            </a:lvl7pPr>
            <a:lvl8pPr marL="3429000" indent="-228600" eaLnBrk="0" fontAlgn="base" hangingPunct="0">
              <a:spcBef>
                <a:spcPct val="0"/>
              </a:spcBef>
              <a:spcAft>
                <a:spcPct val="0"/>
              </a:spcAft>
              <a:defRPr sz="1400" b="1">
                <a:solidFill>
                  <a:srgbClr val="000000"/>
                </a:solidFill>
                <a:latin typeface="Arial" charset="0"/>
                <a:ea typeface="MS PGothic" pitchFamily="34" charset="-128"/>
              </a:defRPr>
            </a:lvl8pPr>
            <a:lvl9pPr marL="3886200" indent="-228600" eaLnBrk="0" fontAlgn="base" hangingPunct="0">
              <a:spcBef>
                <a:spcPct val="0"/>
              </a:spcBef>
              <a:spcAft>
                <a:spcPct val="0"/>
              </a:spcAft>
              <a:defRPr sz="1400" b="1">
                <a:solidFill>
                  <a:srgbClr val="000000"/>
                </a:solidFill>
                <a:latin typeface="Arial" charset="0"/>
                <a:ea typeface="MS PGothic" pitchFamily="34" charset="-128"/>
              </a:defRPr>
            </a:lvl9pPr>
          </a:lstStyle>
          <a:p>
            <a:pPr eaLnBrk="1" hangingPunct="1"/>
            <a:r>
              <a:rPr lang="en-GB" sz="900" b="0"/>
              <a:t>Process Stack Pointer</a:t>
            </a:r>
          </a:p>
        </p:txBody>
      </p:sp>
      <p:sp>
        <p:nvSpPr>
          <p:cNvPr id="72" name="Rectangle 71"/>
          <p:cNvSpPr/>
          <p:nvPr/>
        </p:nvSpPr>
        <p:spPr bwMode="auto">
          <a:xfrm>
            <a:off x="8757462" y="5254625"/>
            <a:ext cx="914043" cy="160338"/>
          </a:xfrm>
          <a:prstGeom prst="rect">
            <a:avLst/>
          </a:prstGeom>
          <a:solidFill>
            <a:schemeClr val="accent3">
              <a:lumMod val="20000"/>
              <a:lumOff val="80000"/>
            </a:schemeClr>
          </a:solidFill>
          <a:ln w="19050" cap="flat" cmpd="sng" algn="ctr">
            <a:solidFill>
              <a:schemeClr val="tx1">
                <a:lumMod val="75000"/>
                <a:lumOff val="25000"/>
              </a:schemeClr>
            </a:solidFill>
            <a:prstDash val="solid"/>
            <a:round/>
            <a:headEnd type="none" w="med" len="med"/>
            <a:tailEnd type="none" w="med" len="med"/>
          </a:ln>
          <a:effectLst/>
        </p:spPr>
        <p:txBody>
          <a:bodyPr wrap="none" anchor="ctr"/>
          <a:lstStyle/>
          <a:p>
            <a:pPr algn="ctr">
              <a:defRPr/>
            </a:pPr>
            <a:r>
              <a:rPr lang="en-GB" sz="1050" dirty="0"/>
              <a:t>APSR</a:t>
            </a:r>
          </a:p>
        </p:txBody>
      </p:sp>
      <p:sp>
        <p:nvSpPr>
          <p:cNvPr id="73" name="Rectangle 72"/>
          <p:cNvSpPr/>
          <p:nvPr/>
        </p:nvSpPr>
        <p:spPr bwMode="auto">
          <a:xfrm>
            <a:off x="9671505" y="5254625"/>
            <a:ext cx="914043" cy="160338"/>
          </a:xfrm>
          <a:prstGeom prst="rect">
            <a:avLst/>
          </a:prstGeom>
          <a:solidFill>
            <a:schemeClr val="accent3">
              <a:lumMod val="20000"/>
              <a:lumOff val="80000"/>
            </a:schemeClr>
          </a:solidFill>
          <a:ln w="19050" cap="flat" cmpd="sng" algn="ctr">
            <a:solidFill>
              <a:schemeClr val="tx1">
                <a:lumMod val="75000"/>
                <a:lumOff val="25000"/>
              </a:schemeClr>
            </a:solidFill>
            <a:prstDash val="solid"/>
            <a:round/>
            <a:headEnd type="none" w="med" len="med"/>
            <a:tailEnd type="none" w="med" len="med"/>
          </a:ln>
          <a:effectLst/>
        </p:spPr>
        <p:txBody>
          <a:bodyPr wrap="none" anchor="ctr"/>
          <a:lstStyle/>
          <a:p>
            <a:pPr algn="ctr">
              <a:defRPr/>
            </a:pPr>
            <a:r>
              <a:rPr lang="en-GB" sz="1050" dirty="0"/>
              <a:t>EPSR</a:t>
            </a:r>
          </a:p>
        </p:txBody>
      </p:sp>
      <p:sp>
        <p:nvSpPr>
          <p:cNvPr id="74" name="Rectangle 73"/>
          <p:cNvSpPr/>
          <p:nvPr/>
        </p:nvSpPr>
        <p:spPr bwMode="auto">
          <a:xfrm>
            <a:off x="10585548" y="5254625"/>
            <a:ext cx="914043" cy="160338"/>
          </a:xfrm>
          <a:prstGeom prst="rect">
            <a:avLst/>
          </a:prstGeom>
          <a:solidFill>
            <a:schemeClr val="accent3">
              <a:lumMod val="20000"/>
              <a:lumOff val="80000"/>
            </a:schemeClr>
          </a:solidFill>
          <a:ln w="19050" cap="flat" cmpd="sng" algn="ctr">
            <a:solidFill>
              <a:schemeClr val="tx1">
                <a:lumMod val="75000"/>
                <a:lumOff val="25000"/>
              </a:schemeClr>
            </a:solidFill>
            <a:prstDash val="solid"/>
            <a:round/>
            <a:headEnd type="none" w="med" len="med"/>
            <a:tailEnd type="none" w="med" len="med"/>
          </a:ln>
          <a:effectLst/>
        </p:spPr>
        <p:txBody>
          <a:bodyPr wrap="none" anchor="ctr"/>
          <a:lstStyle/>
          <a:p>
            <a:pPr algn="ctr">
              <a:defRPr/>
            </a:pPr>
            <a:r>
              <a:rPr lang="en-GB" sz="1050" dirty="0"/>
              <a:t>IPSR</a:t>
            </a:r>
          </a:p>
        </p:txBody>
      </p:sp>
      <p:sp>
        <p:nvSpPr>
          <p:cNvPr id="20519" name="TextBox 74"/>
          <p:cNvSpPr txBox="1">
            <a:spLocks noChangeArrowheads="1"/>
          </p:cNvSpPr>
          <p:nvPr/>
        </p:nvSpPr>
        <p:spPr bwMode="auto">
          <a:xfrm>
            <a:off x="8704566" y="5476876"/>
            <a:ext cx="102195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400" b="1">
                <a:solidFill>
                  <a:srgbClr val="000000"/>
                </a:solidFill>
                <a:latin typeface="Arial" charset="0"/>
                <a:ea typeface="MS PGothic" pitchFamily="34" charset="-128"/>
              </a:defRPr>
            </a:lvl1pPr>
            <a:lvl2pPr marL="742950" indent="-285750" eaLnBrk="0" hangingPunct="0">
              <a:defRPr sz="1400" b="1">
                <a:solidFill>
                  <a:srgbClr val="000000"/>
                </a:solidFill>
                <a:latin typeface="Arial" charset="0"/>
                <a:ea typeface="MS PGothic" pitchFamily="34" charset="-128"/>
              </a:defRPr>
            </a:lvl2pPr>
            <a:lvl3pPr marL="1143000" indent="-228600" eaLnBrk="0" hangingPunct="0">
              <a:defRPr sz="1400" b="1">
                <a:solidFill>
                  <a:srgbClr val="000000"/>
                </a:solidFill>
                <a:latin typeface="Arial" charset="0"/>
                <a:ea typeface="MS PGothic" pitchFamily="34" charset="-128"/>
              </a:defRPr>
            </a:lvl3pPr>
            <a:lvl4pPr marL="1600200" indent="-228600" eaLnBrk="0" hangingPunct="0">
              <a:defRPr sz="1400" b="1">
                <a:solidFill>
                  <a:srgbClr val="000000"/>
                </a:solidFill>
                <a:latin typeface="Arial" charset="0"/>
                <a:ea typeface="MS PGothic" pitchFamily="34" charset="-128"/>
              </a:defRPr>
            </a:lvl4pPr>
            <a:lvl5pPr marL="2057400" indent="-228600" eaLnBrk="0" hangingPunct="0">
              <a:defRPr sz="1400" b="1">
                <a:solidFill>
                  <a:srgbClr val="000000"/>
                </a:solidFill>
                <a:latin typeface="Arial" charset="0"/>
                <a:ea typeface="MS PGothic" pitchFamily="34" charset="-128"/>
              </a:defRPr>
            </a:lvl5pPr>
            <a:lvl6pPr marL="2514600" indent="-228600" eaLnBrk="0" fontAlgn="base" hangingPunct="0">
              <a:spcBef>
                <a:spcPct val="0"/>
              </a:spcBef>
              <a:spcAft>
                <a:spcPct val="0"/>
              </a:spcAft>
              <a:defRPr sz="1400" b="1">
                <a:solidFill>
                  <a:srgbClr val="000000"/>
                </a:solidFill>
                <a:latin typeface="Arial" charset="0"/>
                <a:ea typeface="MS PGothic" pitchFamily="34" charset="-128"/>
              </a:defRPr>
            </a:lvl6pPr>
            <a:lvl7pPr marL="2971800" indent="-228600" eaLnBrk="0" fontAlgn="base" hangingPunct="0">
              <a:spcBef>
                <a:spcPct val="0"/>
              </a:spcBef>
              <a:spcAft>
                <a:spcPct val="0"/>
              </a:spcAft>
              <a:defRPr sz="1400" b="1">
                <a:solidFill>
                  <a:srgbClr val="000000"/>
                </a:solidFill>
                <a:latin typeface="Arial" charset="0"/>
                <a:ea typeface="MS PGothic" pitchFamily="34" charset="-128"/>
              </a:defRPr>
            </a:lvl7pPr>
            <a:lvl8pPr marL="3429000" indent="-228600" eaLnBrk="0" fontAlgn="base" hangingPunct="0">
              <a:spcBef>
                <a:spcPct val="0"/>
              </a:spcBef>
              <a:spcAft>
                <a:spcPct val="0"/>
              </a:spcAft>
              <a:defRPr sz="1400" b="1">
                <a:solidFill>
                  <a:srgbClr val="000000"/>
                </a:solidFill>
                <a:latin typeface="Arial" charset="0"/>
                <a:ea typeface="MS PGothic" pitchFamily="34" charset="-128"/>
              </a:defRPr>
            </a:lvl8pPr>
            <a:lvl9pPr marL="3886200" indent="-228600" eaLnBrk="0" fontAlgn="base" hangingPunct="0">
              <a:spcBef>
                <a:spcPct val="0"/>
              </a:spcBef>
              <a:spcAft>
                <a:spcPct val="0"/>
              </a:spcAft>
              <a:defRPr sz="1400" b="1">
                <a:solidFill>
                  <a:srgbClr val="000000"/>
                </a:solidFill>
                <a:latin typeface="Arial" charset="0"/>
                <a:ea typeface="MS PGothic" pitchFamily="34" charset="-128"/>
              </a:defRPr>
            </a:lvl9pPr>
          </a:lstStyle>
          <a:p>
            <a:pPr algn="ctr" eaLnBrk="1" hangingPunct="1"/>
            <a:r>
              <a:rPr lang="en-GB" sz="900" b="0"/>
              <a:t>Application</a:t>
            </a:r>
          </a:p>
          <a:p>
            <a:pPr algn="ctr" eaLnBrk="1" hangingPunct="1"/>
            <a:r>
              <a:rPr lang="en-GB" sz="900" b="0"/>
              <a:t>PSR</a:t>
            </a:r>
          </a:p>
        </p:txBody>
      </p:sp>
      <p:sp>
        <p:nvSpPr>
          <p:cNvPr id="20520" name="TextBox 75"/>
          <p:cNvSpPr txBox="1">
            <a:spLocks noChangeArrowheads="1"/>
          </p:cNvSpPr>
          <p:nvPr/>
        </p:nvSpPr>
        <p:spPr bwMode="auto">
          <a:xfrm>
            <a:off x="9660925" y="5476876"/>
            <a:ext cx="102406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400" b="1">
                <a:solidFill>
                  <a:srgbClr val="000000"/>
                </a:solidFill>
                <a:latin typeface="Arial" charset="0"/>
                <a:ea typeface="MS PGothic" pitchFamily="34" charset="-128"/>
              </a:defRPr>
            </a:lvl1pPr>
            <a:lvl2pPr marL="742950" indent="-285750" eaLnBrk="0" hangingPunct="0">
              <a:defRPr sz="1400" b="1">
                <a:solidFill>
                  <a:srgbClr val="000000"/>
                </a:solidFill>
                <a:latin typeface="Arial" charset="0"/>
                <a:ea typeface="MS PGothic" pitchFamily="34" charset="-128"/>
              </a:defRPr>
            </a:lvl2pPr>
            <a:lvl3pPr marL="1143000" indent="-228600" eaLnBrk="0" hangingPunct="0">
              <a:defRPr sz="1400" b="1">
                <a:solidFill>
                  <a:srgbClr val="000000"/>
                </a:solidFill>
                <a:latin typeface="Arial" charset="0"/>
                <a:ea typeface="MS PGothic" pitchFamily="34" charset="-128"/>
              </a:defRPr>
            </a:lvl3pPr>
            <a:lvl4pPr marL="1600200" indent="-228600" eaLnBrk="0" hangingPunct="0">
              <a:defRPr sz="1400" b="1">
                <a:solidFill>
                  <a:srgbClr val="000000"/>
                </a:solidFill>
                <a:latin typeface="Arial" charset="0"/>
                <a:ea typeface="MS PGothic" pitchFamily="34" charset="-128"/>
              </a:defRPr>
            </a:lvl4pPr>
            <a:lvl5pPr marL="2057400" indent="-228600" eaLnBrk="0" hangingPunct="0">
              <a:defRPr sz="1400" b="1">
                <a:solidFill>
                  <a:srgbClr val="000000"/>
                </a:solidFill>
                <a:latin typeface="Arial" charset="0"/>
                <a:ea typeface="MS PGothic" pitchFamily="34" charset="-128"/>
              </a:defRPr>
            </a:lvl5pPr>
            <a:lvl6pPr marL="2514600" indent="-228600" eaLnBrk="0" fontAlgn="base" hangingPunct="0">
              <a:spcBef>
                <a:spcPct val="0"/>
              </a:spcBef>
              <a:spcAft>
                <a:spcPct val="0"/>
              </a:spcAft>
              <a:defRPr sz="1400" b="1">
                <a:solidFill>
                  <a:srgbClr val="000000"/>
                </a:solidFill>
                <a:latin typeface="Arial" charset="0"/>
                <a:ea typeface="MS PGothic" pitchFamily="34" charset="-128"/>
              </a:defRPr>
            </a:lvl6pPr>
            <a:lvl7pPr marL="2971800" indent="-228600" eaLnBrk="0" fontAlgn="base" hangingPunct="0">
              <a:spcBef>
                <a:spcPct val="0"/>
              </a:spcBef>
              <a:spcAft>
                <a:spcPct val="0"/>
              </a:spcAft>
              <a:defRPr sz="1400" b="1">
                <a:solidFill>
                  <a:srgbClr val="000000"/>
                </a:solidFill>
                <a:latin typeface="Arial" charset="0"/>
                <a:ea typeface="MS PGothic" pitchFamily="34" charset="-128"/>
              </a:defRPr>
            </a:lvl7pPr>
            <a:lvl8pPr marL="3429000" indent="-228600" eaLnBrk="0" fontAlgn="base" hangingPunct="0">
              <a:spcBef>
                <a:spcPct val="0"/>
              </a:spcBef>
              <a:spcAft>
                <a:spcPct val="0"/>
              </a:spcAft>
              <a:defRPr sz="1400" b="1">
                <a:solidFill>
                  <a:srgbClr val="000000"/>
                </a:solidFill>
                <a:latin typeface="Arial" charset="0"/>
                <a:ea typeface="MS PGothic" pitchFamily="34" charset="-128"/>
              </a:defRPr>
            </a:lvl8pPr>
            <a:lvl9pPr marL="3886200" indent="-228600" eaLnBrk="0" fontAlgn="base" hangingPunct="0">
              <a:spcBef>
                <a:spcPct val="0"/>
              </a:spcBef>
              <a:spcAft>
                <a:spcPct val="0"/>
              </a:spcAft>
              <a:defRPr sz="1400" b="1">
                <a:solidFill>
                  <a:srgbClr val="000000"/>
                </a:solidFill>
                <a:latin typeface="Arial" charset="0"/>
                <a:ea typeface="MS PGothic" pitchFamily="34" charset="-128"/>
              </a:defRPr>
            </a:lvl9pPr>
          </a:lstStyle>
          <a:p>
            <a:pPr algn="ctr" eaLnBrk="1" hangingPunct="1"/>
            <a:r>
              <a:rPr lang="en-GB" sz="900" b="0"/>
              <a:t>Execution</a:t>
            </a:r>
          </a:p>
          <a:p>
            <a:pPr algn="ctr" eaLnBrk="1" hangingPunct="1"/>
            <a:r>
              <a:rPr lang="en-GB" sz="900" b="0"/>
              <a:t>PSR</a:t>
            </a:r>
          </a:p>
        </p:txBody>
      </p:sp>
      <p:sp>
        <p:nvSpPr>
          <p:cNvPr id="20521" name="TextBox 76"/>
          <p:cNvSpPr txBox="1">
            <a:spLocks noChangeArrowheads="1"/>
          </p:cNvSpPr>
          <p:nvPr/>
        </p:nvSpPr>
        <p:spPr bwMode="auto">
          <a:xfrm>
            <a:off x="10574968" y="5476876"/>
            <a:ext cx="102406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400" b="1">
                <a:solidFill>
                  <a:srgbClr val="000000"/>
                </a:solidFill>
                <a:latin typeface="Arial" charset="0"/>
                <a:ea typeface="MS PGothic" pitchFamily="34" charset="-128"/>
              </a:defRPr>
            </a:lvl1pPr>
            <a:lvl2pPr marL="742950" indent="-285750" eaLnBrk="0" hangingPunct="0">
              <a:defRPr sz="1400" b="1">
                <a:solidFill>
                  <a:srgbClr val="000000"/>
                </a:solidFill>
                <a:latin typeface="Arial" charset="0"/>
                <a:ea typeface="MS PGothic" pitchFamily="34" charset="-128"/>
              </a:defRPr>
            </a:lvl2pPr>
            <a:lvl3pPr marL="1143000" indent="-228600" eaLnBrk="0" hangingPunct="0">
              <a:defRPr sz="1400" b="1">
                <a:solidFill>
                  <a:srgbClr val="000000"/>
                </a:solidFill>
                <a:latin typeface="Arial" charset="0"/>
                <a:ea typeface="MS PGothic" pitchFamily="34" charset="-128"/>
              </a:defRPr>
            </a:lvl3pPr>
            <a:lvl4pPr marL="1600200" indent="-228600" eaLnBrk="0" hangingPunct="0">
              <a:defRPr sz="1400" b="1">
                <a:solidFill>
                  <a:srgbClr val="000000"/>
                </a:solidFill>
                <a:latin typeface="Arial" charset="0"/>
                <a:ea typeface="MS PGothic" pitchFamily="34" charset="-128"/>
              </a:defRPr>
            </a:lvl4pPr>
            <a:lvl5pPr marL="2057400" indent="-228600" eaLnBrk="0" hangingPunct="0">
              <a:defRPr sz="1400" b="1">
                <a:solidFill>
                  <a:srgbClr val="000000"/>
                </a:solidFill>
                <a:latin typeface="Arial" charset="0"/>
                <a:ea typeface="MS PGothic" pitchFamily="34" charset="-128"/>
              </a:defRPr>
            </a:lvl5pPr>
            <a:lvl6pPr marL="2514600" indent="-228600" eaLnBrk="0" fontAlgn="base" hangingPunct="0">
              <a:spcBef>
                <a:spcPct val="0"/>
              </a:spcBef>
              <a:spcAft>
                <a:spcPct val="0"/>
              </a:spcAft>
              <a:defRPr sz="1400" b="1">
                <a:solidFill>
                  <a:srgbClr val="000000"/>
                </a:solidFill>
                <a:latin typeface="Arial" charset="0"/>
                <a:ea typeface="MS PGothic" pitchFamily="34" charset="-128"/>
              </a:defRPr>
            </a:lvl6pPr>
            <a:lvl7pPr marL="2971800" indent="-228600" eaLnBrk="0" fontAlgn="base" hangingPunct="0">
              <a:spcBef>
                <a:spcPct val="0"/>
              </a:spcBef>
              <a:spcAft>
                <a:spcPct val="0"/>
              </a:spcAft>
              <a:defRPr sz="1400" b="1">
                <a:solidFill>
                  <a:srgbClr val="000000"/>
                </a:solidFill>
                <a:latin typeface="Arial" charset="0"/>
                <a:ea typeface="MS PGothic" pitchFamily="34" charset="-128"/>
              </a:defRPr>
            </a:lvl7pPr>
            <a:lvl8pPr marL="3429000" indent="-228600" eaLnBrk="0" fontAlgn="base" hangingPunct="0">
              <a:spcBef>
                <a:spcPct val="0"/>
              </a:spcBef>
              <a:spcAft>
                <a:spcPct val="0"/>
              </a:spcAft>
              <a:defRPr sz="1400" b="1">
                <a:solidFill>
                  <a:srgbClr val="000000"/>
                </a:solidFill>
                <a:latin typeface="Arial" charset="0"/>
                <a:ea typeface="MS PGothic" pitchFamily="34" charset="-128"/>
              </a:defRPr>
            </a:lvl8pPr>
            <a:lvl9pPr marL="3886200" indent="-228600" eaLnBrk="0" fontAlgn="base" hangingPunct="0">
              <a:spcBef>
                <a:spcPct val="0"/>
              </a:spcBef>
              <a:spcAft>
                <a:spcPct val="0"/>
              </a:spcAft>
              <a:defRPr sz="1400" b="1">
                <a:solidFill>
                  <a:srgbClr val="000000"/>
                </a:solidFill>
                <a:latin typeface="Arial" charset="0"/>
                <a:ea typeface="MS PGothic" pitchFamily="34" charset="-128"/>
              </a:defRPr>
            </a:lvl9pPr>
          </a:lstStyle>
          <a:p>
            <a:pPr algn="ctr" eaLnBrk="1" hangingPunct="1"/>
            <a:r>
              <a:rPr lang="en-GB" sz="900" b="0"/>
              <a:t>Interrupt</a:t>
            </a:r>
          </a:p>
          <a:p>
            <a:pPr algn="ctr" eaLnBrk="1" hangingPunct="1"/>
            <a:r>
              <a:rPr lang="en-GB" sz="900" b="0"/>
              <a:t>PSR</a:t>
            </a:r>
          </a:p>
        </p:txBody>
      </p:sp>
      <p:sp>
        <p:nvSpPr>
          <p:cNvPr id="20522" name="TextBox 89"/>
          <p:cNvSpPr txBox="1">
            <a:spLocks noChangeArrowheads="1"/>
          </p:cNvSpPr>
          <p:nvPr/>
        </p:nvSpPr>
        <p:spPr bwMode="auto">
          <a:xfrm>
            <a:off x="8129058" y="1908176"/>
            <a:ext cx="96270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400" b="1">
                <a:solidFill>
                  <a:srgbClr val="000000"/>
                </a:solidFill>
                <a:latin typeface="Arial" charset="0"/>
                <a:ea typeface="MS PGothic" pitchFamily="34" charset="-128"/>
              </a:defRPr>
            </a:lvl1pPr>
            <a:lvl2pPr marL="742950" indent="-285750" eaLnBrk="0" hangingPunct="0">
              <a:defRPr sz="1400" b="1">
                <a:solidFill>
                  <a:srgbClr val="000000"/>
                </a:solidFill>
                <a:latin typeface="Arial" charset="0"/>
                <a:ea typeface="MS PGothic" pitchFamily="34" charset="-128"/>
              </a:defRPr>
            </a:lvl2pPr>
            <a:lvl3pPr marL="1143000" indent="-228600" eaLnBrk="0" hangingPunct="0">
              <a:defRPr sz="1400" b="1">
                <a:solidFill>
                  <a:srgbClr val="000000"/>
                </a:solidFill>
                <a:latin typeface="Arial" charset="0"/>
                <a:ea typeface="MS PGothic" pitchFamily="34" charset="-128"/>
              </a:defRPr>
            </a:lvl3pPr>
            <a:lvl4pPr marL="1600200" indent="-228600" eaLnBrk="0" hangingPunct="0">
              <a:defRPr sz="1400" b="1">
                <a:solidFill>
                  <a:srgbClr val="000000"/>
                </a:solidFill>
                <a:latin typeface="Arial" charset="0"/>
                <a:ea typeface="MS PGothic" pitchFamily="34" charset="-128"/>
              </a:defRPr>
            </a:lvl4pPr>
            <a:lvl5pPr marL="2057400" indent="-228600" eaLnBrk="0" hangingPunct="0">
              <a:defRPr sz="1400" b="1">
                <a:solidFill>
                  <a:srgbClr val="000000"/>
                </a:solidFill>
                <a:latin typeface="Arial" charset="0"/>
                <a:ea typeface="MS PGothic" pitchFamily="34" charset="-128"/>
              </a:defRPr>
            </a:lvl5pPr>
            <a:lvl6pPr marL="2514600" indent="-228600" eaLnBrk="0" fontAlgn="base" hangingPunct="0">
              <a:spcBef>
                <a:spcPct val="0"/>
              </a:spcBef>
              <a:spcAft>
                <a:spcPct val="0"/>
              </a:spcAft>
              <a:defRPr sz="1400" b="1">
                <a:solidFill>
                  <a:srgbClr val="000000"/>
                </a:solidFill>
                <a:latin typeface="Arial" charset="0"/>
                <a:ea typeface="MS PGothic" pitchFamily="34" charset="-128"/>
              </a:defRPr>
            </a:lvl6pPr>
            <a:lvl7pPr marL="2971800" indent="-228600" eaLnBrk="0" fontAlgn="base" hangingPunct="0">
              <a:spcBef>
                <a:spcPct val="0"/>
              </a:spcBef>
              <a:spcAft>
                <a:spcPct val="0"/>
              </a:spcAft>
              <a:defRPr sz="1400" b="1">
                <a:solidFill>
                  <a:srgbClr val="000000"/>
                </a:solidFill>
                <a:latin typeface="Arial" charset="0"/>
                <a:ea typeface="MS PGothic" pitchFamily="34" charset="-128"/>
              </a:defRPr>
            </a:lvl7pPr>
            <a:lvl8pPr marL="3429000" indent="-228600" eaLnBrk="0" fontAlgn="base" hangingPunct="0">
              <a:spcBef>
                <a:spcPct val="0"/>
              </a:spcBef>
              <a:spcAft>
                <a:spcPct val="0"/>
              </a:spcAft>
              <a:defRPr sz="1400" b="1">
                <a:solidFill>
                  <a:srgbClr val="000000"/>
                </a:solidFill>
                <a:latin typeface="Arial" charset="0"/>
                <a:ea typeface="MS PGothic" pitchFamily="34" charset="-128"/>
              </a:defRPr>
            </a:lvl8pPr>
            <a:lvl9pPr marL="3886200" indent="-228600" eaLnBrk="0" fontAlgn="base" hangingPunct="0">
              <a:spcBef>
                <a:spcPct val="0"/>
              </a:spcBef>
              <a:spcAft>
                <a:spcPct val="0"/>
              </a:spcAft>
              <a:defRPr sz="1400" b="1">
                <a:solidFill>
                  <a:srgbClr val="000000"/>
                </a:solidFill>
                <a:latin typeface="Arial" charset="0"/>
                <a:ea typeface="MS PGothic" pitchFamily="34" charset="-128"/>
              </a:defRPr>
            </a:lvl9pPr>
          </a:lstStyle>
          <a:p>
            <a:pPr algn="ctr" eaLnBrk="1" hangingPunct="1"/>
            <a:r>
              <a:rPr lang="en-GB" sz="900" b="0"/>
              <a:t>Low</a:t>
            </a:r>
          </a:p>
          <a:p>
            <a:pPr algn="ctr" eaLnBrk="1" hangingPunct="1"/>
            <a:r>
              <a:rPr lang="en-GB" sz="900" b="0"/>
              <a:t>Registers</a:t>
            </a:r>
          </a:p>
        </p:txBody>
      </p:sp>
      <p:sp>
        <p:nvSpPr>
          <p:cNvPr id="20523" name="TextBox 90"/>
          <p:cNvSpPr txBox="1">
            <a:spLocks noChangeArrowheads="1"/>
          </p:cNvSpPr>
          <p:nvPr/>
        </p:nvSpPr>
        <p:spPr bwMode="auto">
          <a:xfrm>
            <a:off x="8156563" y="3484564"/>
            <a:ext cx="96270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400" b="1">
                <a:solidFill>
                  <a:srgbClr val="000000"/>
                </a:solidFill>
                <a:latin typeface="Arial" charset="0"/>
                <a:ea typeface="MS PGothic" pitchFamily="34" charset="-128"/>
              </a:defRPr>
            </a:lvl1pPr>
            <a:lvl2pPr marL="742950" indent="-285750" eaLnBrk="0" hangingPunct="0">
              <a:defRPr sz="1400" b="1">
                <a:solidFill>
                  <a:srgbClr val="000000"/>
                </a:solidFill>
                <a:latin typeface="Arial" charset="0"/>
                <a:ea typeface="MS PGothic" pitchFamily="34" charset="-128"/>
              </a:defRPr>
            </a:lvl2pPr>
            <a:lvl3pPr marL="1143000" indent="-228600" eaLnBrk="0" hangingPunct="0">
              <a:defRPr sz="1400" b="1">
                <a:solidFill>
                  <a:srgbClr val="000000"/>
                </a:solidFill>
                <a:latin typeface="Arial" charset="0"/>
                <a:ea typeface="MS PGothic" pitchFamily="34" charset="-128"/>
              </a:defRPr>
            </a:lvl3pPr>
            <a:lvl4pPr marL="1600200" indent="-228600" eaLnBrk="0" hangingPunct="0">
              <a:defRPr sz="1400" b="1">
                <a:solidFill>
                  <a:srgbClr val="000000"/>
                </a:solidFill>
                <a:latin typeface="Arial" charset="0"/>
                <a:ea typeface="MS PGothic" pitchFamily="34" charset="-128"/>
              </a:defRPr>
            </a:lvl4pPr>
            <a:lvl5pPr marL="2057400" indent="-228600" eaLnBrk="0" hangingPunct="0">
              <a:defRPr sz="1400" b="1">
                <a:solidFill>
                  <a:srgbClr val="000000"/>
                </a:solidFill>
                <a:latin typeface="Arial" charset="0"/>
                <a:ea typeface="MS PGothic" pitchFamily="34" charset="-128"/>
              </a:defRPr>
            </a:lvl5pPr>
            <a:lvl6pPr marL="2514600" indent="-228600" eaLnBrk="0" fontAlgn="base" hangingPunct="0">
              <a:spcBef>
                <a:spcPct val="0"/>
              </a:spcBef>
              <a:spcAft>
                <a:spcPct val="0"/>
              </a:spcAft>
              <a:defRPr sz="1400" b="1">
                <a:solidFill>
                  <a:srgbClr val="000000"/>
                </a:solidFill>
                <a:latin typeface="Arial" charset="0"/>
                <a:ea typeface="MS PGothic" pitchFamily="34" charset="-128"/>
              </a:defRPr>
            </a:lvl6pPr>
            <a:lvl7pPr marL="2971800" indent="-228600" eaLnBrk="0" fontAlgn="base" hangingPunct="0">
              <a:spcBef>
                <a:spcPct val="0"/>
              </a:spcBef>
              <a:spcAft>
                <a:spcPct val="0"/>
              </a:spcAft>
              <a:defRPr sz="1400" b="1">
                <a:solidFill>
                  <a:srgbClr val="000000"/>
                </a:solidFill>
                <a:latin typeface="Arial" charset="0"/>
                <a:ea typeface="MS PGothic" pitchFamily="34" charset="-128"/>
              </a:defRPr>
            </a:lvl7pPr>
            <a:lvl8pPr marL="3429000" indent="-228600" eaLnBrk="0" fontAlgn="base" hangingPunct="0">
              <a:spcBef>
                <a:spcPct val="0"/>
              </a:spcBef>
              <a:spcAft>
                <a:spcPct val="0"/>
              </a:spcAft>
              <a:defRPr sz="1400" b="1">
                <a:solidFill>
                  <a:srgbClr val="000000"/>
                </a:solidFill>
                <a:latin typeface="Arial" charset="0"/>
                <a:ea typeface="MS PGothic" pitchFamily="34" charset="-128"/>
              </a:defRPr>
            </a:lvl8pPr>
            <a:lvl9pPr marL="3886200" indent="-228600" eaLnBrk="0" fontAlgn="base" hangingPunct="0">
              <a:spcBef>
                <a:spcPct val="0"/>
              </a:spcBef>
              <a:spcAft>
                <a:spcPct val="0"/>
              </a:spcAft>
              <a:defRPr sz="1400" b="1">
                <a:solidFill>
                  <a:srgbClr val="000000"/>
                </a:solidFill>
                <a:latin typeface="Arial" charset="0"/>
                <a:ea typeface="MS PGothic" pitchFamily="34" charset="-128"/>
              </a:defRPr>
            </a:lvl9pPr>
          </a:lstStyle>
          <a:p>
            <a:pPr algn="ctr" eaLnBrk="1" hangingPunct="1"/>
            <a:r>
              <a:rPr lang="en-GB" sz="900" b="0"/>
              <a:t>High</a:t>
            </a:r>
          </a:p>
          <a:p>
            <a:pPr algn="ctr" eaLnBrk="1" hangingPunct="1"/>
            <a:r>
              <a:rPr lang="en-GB" sz="900" b="0"/>
              <a:t>Registers</a:t>
            </a:r>
          </a:p>
        </p:txBody>
      </p:sp>
      <p:sp>
        <p:nvSpPr>
          <p:cNvPr id="20524" name="TextBox 95"/>
          <p:cNvSpPr txBox="1">
            <a:spLocks noChangeArrowheads="1"/>
          </p:cNvSpPr>
          <p:nvPr/>
        </p:nvSpPr>
        <p:spPr bwMode="auto">
          <a:xfrm>
            <a:off x="2708275" y="2484439"/>
            <a:ext cx="1957153"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400" b="1">
                <a:solidFill>
                  <a:srgbClr val="000000"/>
                </a:solidFill>
                <a:latin typeface="Arial" charset="0"/>
                <a:ea typeface="MS PGothic" pitchFamily="34" charset="-128"/>
              </a:defRPr>
            </a:lvl1pPr>
            <a:lvl2pPr marL="742950" indent="-285750" eaLnBrk="0" hangingPunct="0">
              <a:defRPr sz="1400" b="1">
                <a:solidFill>
                  <a:srgbClr val="000000"/>
                </a:solidFill>
                <a:latin typeface="Arial" charset="0"/>
                <a:ea typeface="MS PGothic" pitchFamily="34" charset="-128"/>
              </a:defRPr>
            </a:lvl2pPr>
            <a:lvl3pPr marL="1143000" indent="-228600" eaLnBrk="0" hangingPunct="0">
              <a:defRPr sz="1400" b="1">
                <a:solidFill>
                  <a:srgbClr val="000000"/>
                </a:solidFill>
                <a:latin typeface="Arial" charset="0"/>
                <a:ea typeface="MS PGothic" pitchFamily="34" charset="-128"/>
              </a:defRPr>
            </a:lvl3pPr>
            <a:lvl4pPr marL="1600200" indent="-228600" eaLnBrk="0" hangingPunct="0">
              <a:defRPr sz="1400" b="1">
                <a:solidFill>
                  <a:srgbClr val="000000"/>
                </a:solidFill>
                <a:latin typeface="Arial" charset="0"/>
                <a:ea typeface="MS PGothic" pitchFamily="34" charset="-128"/>
              </a:defRPr>
            </a:lvl4pPr>
            <a:lvl5pPr marL="2057400" indent="-228600" eaLnBrk="0" hangingPunct="0">
              <a:defRPr sz="1400" b="1">
                <a:solidFill>
                  <a:srgbClr val="000000"/>
                </a:solidFill>
                <a:latin typeface="Arial" charset="0"/>
                <a:ea typeface="MS PGothic" pitchFamily="34" charset="-128"/>
              </a:defRPr>
            </a:lvl5pPr>
            <a:lvl6pPr marL="2514600" indent="-228600" eaLnBrk="0" fontAlgn="base" hangingPunct="0">
              <a:spcBef>
                <a:spcPct val="0"/>
              </a:spcBef>
              <a:spcAft>
                <a:spcPct val="0"/>
              </a:spcAft>
              <a:defRPr sz="1400" b="1">
                <a:solidFill>
                  <a:srgbClr val="000000"/>
                </a:solidFill>
                <a:latin typeface="Arial" charset="0"/>
                <a:ea typeface="MS PGothic" pitchFamily="34" charset="-128"/>
              </a:defRPr>
            </a:lvl6pPr>
            <a:lvl7pPr marL="2971800" indent="-228600" eaLnBrk="0" fontAlgn="base" hangingPunct="0">
              <a:spcBef>
                <a:spcPct val="0"/>
              </a:spcBef>
              <a:spcAft>
                <a:spcPct val="0"/>
              </a:spcAft>
              <a:defRPr sz="1400" b="1">
                <a:solidFill>
                  <a:srgbClr val="000000"/>
                </a:solidFill>
                <a:latin typeface="Arial" charset="0"/>
                <a:ea typeface="MS PGothic" pitchFamily="34" charset="-128"/>
              </a:defRPr>
            </a:lvl7pPr>
            <a:lvl8pPr marL="3429000" indent="-228600" eaLnBrk="0" fontAlgn="base" hangingPunct="0">
              <a:spcBef>
                <a:spcPct val="0"/>
              </a:spcBef>
              <a:spcAft>
                <a:spcPct val="0"/>
              </a:spcAft>
              <a:defRPr sz="1400" b="1">
                <a:solidFill>
                  <a:srgbClr val="000000"/>
                </a:solidFill>
                <a:latin typeface="Arial" charset="0"/>
                <a:ea typeface="MS PGothic" pitchFamily="34" charset="-128"/>
              </a:defRPr>
            </a:lvl8pPr>
            <a:lvl9pPr marL="3886200" indent="-228600" eaLnBrk="0" fontAlgn="base" hangingPunct="0">
              <a:spcBef>
                <a:spcPct val="0"/>
              </a:spcBef>
              <a:spcAft>
                <a:spcPct val="0"/>
              </a:spcAft>
              <a:defRPr sz="1400" b="1">
                <a:solidFill>
                  <a:srgbClr val="000000"/>
                </a:solidFill>
                <a:latin typeface="Arial" charset="0"/>
                <a:ea typeface="MS PGothic" pitchFamily="34" charset="-128"/>
              </a:defRPr>
            </a:lvl9pPr>
          </a:lstStyle>
          <a:p>
            <a:pPr algn="ctr" eaLnBrk="1" hangingPunct="1"/>
            <a:r>
              <a:rPr lang="en-GB" sz="900" b="0"/>
              <a:t>General purpose</a:t>
            </a:r>
          </a:p>
          <a:p>
            <a:pPr algn="ctr" eaLnBrk="1" hangingPunct="1"/>
            <a:r>
              <a:rPr lang="en-GB" sz="900" b="0"/>
              <a:t> register</a:t>
            </a:r>
          </a:p>
        </p:txBody>
      </p:sp>
      <p:sp>
        <p:nvSpPr>
          <p:cNvPr id="97" name="Right Brace 96"/>
          <p:cNvSpPr/>
          <p:nvPr/>
        </p:nvSpPr>
        <p:spPr bwMode="auto">
          <a:xfrm rot="10800000">
            <a:off x="4273996" y="1135064"/>
            <a:ext cx="239091" cy="3068637"/>
          </a:xfrm>
          <a:prstGeom prst="rightBrace">
            <a:avLst>
              <a:gd name="adj1" fmla="val 40152"/>
              <a:gd name="adj2" fmla="val 50000"/>
            </a:avLst>
          </a:prstGeom>
          <a:noFill/>
          <a:ln w="19050" cap="flat" cmpd="sng" algn="ctr">
            <a:solidFill>
              <a:schemeClr val="tx1">
                <a:lumMod val="75000"/>
                <a:lumOff val="25000"/>
              </a:schemeClr>
            </a:solidFill>
            <a:prstDash val="solid"/>
            <a:round/>
            <a:headEnd type="none" w="med" len="med"/>
            <a:tailEnd type="none" w="med" len="med"/>
          </a:ln>
          <a:effectLst/>
        </p:spPr>
        <p:txBody>
          <a:bodyPr wrap="none" anchor="ctr"/>
          <a:lstStyle/>
          <a:p>
            <a:pPr algn="ctr">
              <a:defRPr/>
            </a:pPr>
            <a:endParaRPr lang="en-GB"/>
          </a:p>
        </p:txBody>
      </p:sp>
      <p:sp>
        <p:nvSpPr>
          <p:cNvPr id="16410" name="Right Arrow 16409"/>
          <p:cNvSpPr/>
          <p:nvPr/>
        </p:nvSpPr>
        <p:spPr bwMode="auto">
          <a:xfrm>
            <a:off x="7902663" y="4308476"/>
            <a:ext cx="514148" cy="125413"/>
          </a:xfrm>
          <a:prstGeom prst="rightArrow">
            <a:avLst/>
          </a:prstGeom>
          <a:solidFill>
            <a:schemeClr val="bg1">
              <a:lumMod val="85000"/>
            </a:schemeClr>
          </a:solidFill>
          <a:ln w="19050" cap="flat" cmpd="sng" algn="ctr">
            <a:solidFill>
              <a:schemeClr val="tx1">
                <a:lumMod val="65000"/>
                <a:lumOff val="35000"/>
              </a:schemeClr>
            </a:solidFill>
            <a:prstDash val="solid"/>
            <a:round/>
            <a:headEnd type="none" w="med" len="med"/>
            <a:tailEnd type="none" w="med" len="med"/>
          </a:ln>
          <a:effectLst/>
        </p:spPr>
        <p:txBody>
          <a:bodyPr wrap="none" anchor="ctr"/>
          <a:lstStyle/>
          <a:p>
            <a:pPr algn="ctr">
              <a:defRPr/>
            </a:pPr>
            <a:endParaRPr lang="en-GB"/>
          </a:p>
        </p:txBody>
      </p:sp>
      <p:sp>
        <p:nvSpPr>
          <p:cNvPr id="104" name="Right Arrow 103"/>
          <p:cNvSpPr/>
          <p:nvPr/>
        </p:nvSpPr>
        <p:spPr bwMode="auto">
          <a:xfrm>
            <a:off x="7902663" y="5278438"/>
            <a:ext cx="514148" cy="127000"/>
          </a:xfrm>
          <a:prstGeom prst="rightArrow">
            <a:avLst/>
          </a:prstGeom>
          <a:solidFill>
            <a:schemeClr val="bg1">
              <a:lumMod val="85000"/>
            </a:schemeClr>
          </a:solidFill>
          <a:ln w="19050" cap="flat" cmpd="sng" algn="ctr">
            <a:solidFill>
              <a:schemeClr val="tx1">
                <a:lumMod val="65000"/>
                <a:lumOff val="35000"/>
              </a:schemeClr>
            </a:solidFill>
            <a:prstDash val="solid"/>
            <a:round/>
            <a:headEnd type="none" w="med" len="med"/>
            <a:tailEnd type="none" w="med" len="med"/>
          </a:ln>
          <a:effectLst/>
        </p:spPr>
        <p:txBody>
          <a:bodyPr wrap="none" anchor="ctr"/>
          <a:lstStyle/>
          <a:p>
            <a:pPr algn="ctr">
              <a:defRPr/>
            </a:pPr>
            <a:endParaRPr lang="en-GB"/>
          </a:p>
        </p:txBody>
      </p:sp>
      <p:sp>
        <p:nvSpPr>
          <p:cNvPr id="106" name="Right Brace 105"/>
          <p:cNvSpPr/>
          <p:nvPr/>
        </p:nvSpPr>
        <p:spPr bwMode="auto">
          <a:xfrm rot="10800000">
            <a:off x="8583964" y="3973513"/>
            <a:ext cx="239089" cy="774700"/>
          </a:xfrm>
          <a:prstGeom prst="rightBrace">
            <a:avLst>
              <a:gd name="adj1" fmla="val 40152"/>
              <a:gd name="adj2" fmla="val 50000"/>
            </a:avLst>
          </a:prstGeom>
          <a:noFill/>
          <a:ln w="19050" cap="flat" cmpd="sng" algn="ctr">
            <a:solidFill>
              <a:schemeClr val="tx1">
                <a:lumMod val="75000"/>
                <a:lumOff val="25000"/>
              </a:schemeClr>
            </a:solidFill>
            <a:prstDash val="solid"/>
            <a:round/>
            <a:headEnd type="none" w="med" len="med"/>
            <a:tailEnd type="none" w="med" len="med"/>
          </a:ln>
          <a:effectLst/>
        </p:spPr>
        <p:txBody>
          <a:bodyPr wrap="none" anchor="ctr"/>
          <a:lstStyle/>
          <a:p>
            <a:pPr algn="ctr">
              <a:defRPr/>
            </a:pPr>
            <a:endParaRPr lang="en-GB"/>
          </a:p>
        </p:txBody>
      </p:sp>
      <p:cxnSp>
        <p:nvCxnSpPr>
          <p:cNvPr id="16413" name="Straight Connector 16412"/>
          <p:cNvCxnSpPr/>
          <p:nvPr/>
        </p:nvCxnSpPr>
        <p:spPr bwMode="auto">
          <a:xfrm>
            <a:off x="603016" y="5060950"/>
            <a:ext cx="10996019" cy="0"/>
          </a:xfrm>
          <a:prstGeom prst="line">
            <a:avLst/>
          </a:prstGeom>
          <a:noFill/>
          <a:ln w="19050" cap="flat" cmpd="sng" algn="ctr">
            <a:solidFill>
              <a:schemeClr val="bg1">
                <a:lumMod val="65000"/>
              </a:schemeClr>
            </a:solidFill>
            <a:prstDash val="sysDash"/>
            <a:round/>
            <a:headEnd type="none" w="med" len="med"/>
            <a:tailEnd type="none" w="med" len="med"/>
          </a:ln>
          <a:effectLst/>
        </p:spPr>
      </p:cxnSp>
    </p:spTree>
    <p:extLst>
      <p:ext uri="{BB962C8B-B14F-4D97-AF65-F5344CB8AC3E}">
        <p14:creationId xmlns:p14="http://schemas.microsoft.com/office/powerpoint/2010/main" val="201425363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normAutofit fontScale="90000"/>
          </a:bodyPr>
          <a:lstStyle/>
          <a:p>
            <a:r>
              <a:rPr lang="en-GB" smtClean="0"/>
              <a:t>Module Syllabus</a:t>
            </a:r>
          </a:p>
        </p:txBody>
      </p:sp>
      <p:sp>
        <p:nvSpPr>
          <p:cNvPr id="4099" name="Content Placeholder 2"/>
          <p:cNvSpPr>
            <a:spLocks noGrp="1"/>
          </p:cNvSpPr>
          <p:nvPr>
            <p:ph idx="1"/>
          </p:nvPr>
        </p:nvSpPr>
        <p:spPr/>
        <p:txBody>
          <a:bodyPr/>
          <a:lstStyle/>
          <a:p>
            <a:r>
              <a:rPr lang="en-GB" sz="1800" dirty="0" smtClean="0"/>
              <a:t>ARM Architectures and Processors</a:t>
            </a:r>
          </a:p>
          <a:p>
            <a:pPr lvl="1"/>
            <a:r>
              <a:rPr lang="en-GB" sz="1600" dirty="0" smtClean="0"/>
              <a:t>What is ARM Architecture</a:t>
            </a:r>
          </a:p>
          <a:p>
            <a:pPr lvl="1"/>
            <a:r>
              <a:rPr lang="en-GB" sz="1600" dirty="0" smtClean="0"/>
              <a:t>ARM Processors Families</a:t>
            </a:r>
          </a:p>
          <a:p>
            <a:pPr lvl="1"/>
            <a:r>
              <a:rPr lang="en-GB" sz="1600" dirty="0" smtClean="0"/>
              <a:t>ARM Cortex-M Series Family</a:t>
            </a:r>
          </a:p>
          <a:p>
            <a:pPr lvl="1"/>
            <a:r>
              <a:rPr lang="en-GB" sz="1600" dirty="0" smtClean="0"/>
              <a:t>Cortex-M0 Processor</a:t>
            </a:r>
          </a:p>
          <a:p>
            <a:pPr lvl="1"/>
            <a:r>
              <a:rPr lang="en-GB" sz="1600" dirty="0" smtClean="0"/>
              <a:t>ARM Processor Vs. ARM Architectures </a:t>
            </a:r>
          </a:p>
          <a:p>
            <a:r>
              <a:rPr lang="en-GB" sz="1800" dirty="0" smtClean="0"/>
              <a:t>ARM Cortex-M0 Processor</a:t>
            </a:r>
          </a:p>
          <a:p>
            <a:pPr lvl="1"/>
            <a:r>
              <a:rPr lang="en-GB" sz="1600" dirty="0" smtClean="0"/>
              <a:t>Cortex-M0 Processor Overview</a:t>
            </a:r>
          </a:p>
          <a:p>
            <a:pPr lvl="1"/>
            <a:r>
              <a:rPr lang="en-GB" sz="1600" dirty="0" smtClean="0"/>
              <a:t>Cortex-M0 Block Diagram</a:t>
            </a:r>
          </a:p>
          <a:p>
            <a:pPr lvl="1"/>
            <a:r>
              <a:rPr lang="en-GB" sz="1600" dirty="0" smtClean="0"/>
              <a:t>Cortex-M0 Registers</a:t>
            </a:r>
          </a:p>
          <a:p>
            <a:r>
              <a:rPr lang="en-GB" sz="1800" dirty="0" smtClean="0"/>
              <a:t>Cortex-M0 Memory Map</a:t>
            </a:r>
          </a:p>
          <a:p>
            <a:r>
              <a:rPr lang="en-GB" sz="1800" dirty="0" smtClean="0"/>
              <a:t>Cortex-M0 Exception Handling </a:t>
            </a:r>
          </a:p>
          <a:p>
            <a:endParaRPr lang="en-GB" sz="1800" dirty="0" smtClean="0"/>
          </a:p>
          <a:p>
            <a:pPr lvl="1"/>
            <a:endParaRPr lang="en-GB" sz="1600" dirty="0" smtClean="0"/>
          </a:p>
          <a:p>
            <a:endParaRPr lang="en-GB" sz="1800" dirty="0" smtClean="0"/>
          </a:p>
        </p:txBody>
      </p:sp>
    </p:spTree>
    <p:extLst>
      <p:ext uri="{BB962C8B-B14F-4D97-AF65-F5344CB8AC3E}">
        <p14:creationId xmlns:p14="http://schemas.microsoft.com/office/powerpoint/2010/main" val="37154197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9" name="Title 1"/>
          <p:cNvSpPr>
            <a:spLocks noGrp="1"/>
          </p:cNvSpPr>
          <p:nvPr>
            <p:ph type="title"/>
          </p:nvPr>
        </p:nvSpPr>
        <p:spPr/>
        <p:txBody>
          <a:bodyPr>
            <a:normAutofit fontScale="90000"/>
          </a:bodyPr>
          <a:lstStyle/>
          <a:p>
            <a:r>
              <a:rPr lang="en-GB" smtClean="0"/>
              <a:t>Cortex-M0 Registers</a:t>
            </a:r>
          </a:p>
        </p:txBody>
      </p:sp>
      <p:sp>
        <p:nvSpPr>
          <p:cNvPr id="21510" name="Content Placeholder 2"/>
          <p:cNvSpPr>
            <a:spLocks noGrp="1"/>
          </p:cNvSpPr>
          <p:nvPr>
            <p:ph idx="1"/>
          </p:nvPr>
        </p:nvSpPr>
        <p:spPr>
          <a:xfrm>
            <a:off x="479813" y="990600"/>
            <a:ext cx="8433205" cy="4680000"/>
          </a:xfrm>
        </p:spPr>
        <p:txBody>
          <a:bodyPr/>
          <a:lstStyle/>
          <a:p>
            <a:r>
              <a:rPr lang="en-GB" sz="1800" dirty="0" smtClean="0"/>
              <a:t>R0 – R12: general purpose registers</a:t>
            </a:r>
          </a:p>
          <a:p>
            <a:pPr lvl="1"/>
            <a:r>
              <a:rPr lang="en-GB" sz="1600" dirty="0" smtClean="0"/>
              <a:t>Low registers (R0 – R7) can be accessed by any instruction;</a:t>
            </a:r>
          </a:p>
          <a:p>
            <a:pPr lvl="1"/>
            <a:r>
              <a:rPr lang="en-GB" sz="1600" dirty="0" smtClean="0"/>
              <a:t>High registers (R8 – R12) sometimes cannot be accessed by some Thumb instructions;</a:t>
            </a:r>
          </a:p>
          <a:p>
            <a:r>
              <a:rPr lang="en-GB" sz="1800" dirty="0" smtClean="0"/>
              <a:t>R13: Stack Pointer (SP)</a:t>
            </a:r>
          </a:p>
          <a:p>
            <a:pPr lvl="1"/>
            <a:r>
              <a:rPr lang="en-GB" sz="1600" dirty="0" smtClean="0"/>
              <a:t>Records the current address of the stack</a:t>
            </a:r>
          </a:p>
          <a:p>
            <a:pPr lvl="1"/>
            <a:r>
              <a:rPr lang="en-GB" sz="1600" dirty="0" smtClean="0"/>
              <a:t>Used for saving the context of a program while switching between tasks</a:t>
            </a:r>
          </a:p>
          <a:p>
            <a:pPr lvl="1"/>
            <a:r>
              <a:rPr lang="en-GB" sz="1600" dirty="0" smtClean="0"/>
              <a:t>Cortex-M0 has two SPs: Main SP, used in applications that require privileged access e.g. OS kernel, and exception handlers, and Process SP,  used in base-level application code (when not running an exception handler)</a:t>
            </a:r>
          </a:p>
          <a:p>
            <a:r>
              <a:rPr lang="en-GB" sz="1800" dirty="0" smtClean="0"/>
              <a:t>Program Counter (PC)</a:t>
            </a:r>
          </a:p>
          <a:p>
            <a:pPr lvl="1"/>
            <a:r>
              <a:rPr lang="en-GB" sz="1600" dirty="0" smtClean="0"/>
              <a:t>Records the address of the current instruction code;</a:t>
            </a:r>
          </a:p>
          <a:p>
            <a:pPr lvl="1"/>
            <a:r>
              <a:rPr lang="en-GB" sz="1600" dirty="0" smtClean="0"/>
              <a:t>Automatically incremented by 4 at each operation (for 32-bit instruction code), except branching operations;</a:t>
            </a:r>
          </a:p>
          <a:p>
            <a:pPr lvl="1"/>
            <a:r>
              <a:rPr lang="en-GB" sz="1600" dirty="0" smtClean="0"/>
              <a:t>A branching operation, such as function calls, will change the PC to a specific address, meanwhile save the current PC to the Link Register (LR);</a:t>
            </a:r>
          </a:p>
          <a:p>
            <a:pPr lvl="1"/>
            <a:endParaRPr lang="en-GB" sz="1600" dirty="0" smtClean="0"/>
          </a:p>
        </p:txBody>
      </p:sp>
      <p:sp>
        <p:nvSpPr>
          <p:cNvPr id="81" name="Rectangle 80"/>
          <p:cNvSpPr/>
          <p:nvPr/>
        </p:nvSpPr>
        <p:spPr bwMode="auto">
          <a:xfrm>
            <a:off x="10181432" y="4319587"/>
            <a:ext cx="774700" cy="1471613"/>
          </a:xfrm>
          <a:prstGeom prst="rect">
            <a:avLst/>
          </a:prstGeom>
          <a:solidFill>
            <a:srgbClr val="AAC5D2">
              <a:lumMod val="60000"/>
              <a:lumOff val="40000"/>
            </a:srgbClr>
          </a:solidFill>
          <a:ln w="19050" cap="flat" cmpd="sng" algn="ctr">
            <a:noFill/>
            <a:prstDash val="solid"/>
            <a:round/>
            <a:headEnd type="none" w="med" len="med"/>
            <a:tailEnd type="none" w="med" len="med"/>
          </a:ln>
          <a:effectLst/>
        </p:spPr>
        <p:txBody>
          <a:bodyPr wrap="none"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GB" sz="1400" b="0" i="0" u="none" strike="noStrike" kern="0" cap="none" spc="0" normalizeH="0" baseline="0" noProof="0" dirty="0">
              <a:ln>
                <a:noFill/>
              </a:ln>
              <a:solidFill>
                <a:srgbClr val="000000"/>
              </a:solidFill>
              <a:effectLst/>
              <a:uLnTx/>
              <a:uFillTx/>
              <a:latin typeface="Arial" charset="0"/>
              <a:ea typeface="MS PGothic" pitchFamily="34" charset="-128"/>
            </a:endParaRPr>
          </a:p>
        </p:txBody>
      </p:sp>
      <p:sp>
        <p:nvSpPr>
          <p:cNvPr id="82" name="Rectangle 81"/>
          <p:cNvSpPr/>
          <p:nvPr/>
        </p:nvSpPr>
        <p:spPr bwMode="auto">
          <a:xfrm>
            <a:off x="10181432" y="3398837"/>
            <a:ext cx="774700" cy="927100"/>
          </a:xfrm>
          <a:prstGeom prst="rect">
            <a:avLst/>
          </a:prstGeom>
          <a:solidFill>
            <a:srgbClr val="9FB43B">
              <a:lumMod val="20000"/>
              <a:lumOff val="80000"/>
            </a:srgbClr>
          </a:solidFill>
          <a:ln w="19050" cap="flat" cmpd="sng" algn="ctr">
            <a:noFill/>
            <a:prstDash val="solid"/>
            <a:round/>
            <a:headEnd type="none" w="med" len="med"/>
            <a:tailEnd type="none" w="med" len="med"/>
          </a:ln>
          <a:effectLst/>
        </p:spPr>
        <p:txBody>
          <a:bodyPr wrap="none"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GB" sz="1400" b="0" i="0" u="none" strike="noStrike" kern="0" cap="none" spc="0" normalizeH="0" baseline="0" noProof="0" dirty="0">
              <a:ln>
                <a:noFill/>
              </a:ln>
              <a:solidFill>
                <a:srgbClr val="000000"/>
              </a:solidFill>
              <a:effectLst/>
              <a:uLnTx/>
              <a:uFillTx/>
              <a:latin typeface="Arial" charset="0"/>
              <a:ea typeface="MS PGothic" pitchFamily="34" charset="-128"/>
            </a:endParaRPr>
          </a:p>
        </p:txBody>
      </p:sp>
      <p:sp>
        <p:nvSpPr>
          <p:cNvPr id="83" name="Rectangle 82"/>
          <p:cNvSpPr/>
          <p:nvPr/>
        </p:nvSpPr>
        <p:spPr bwMode="auto">
          <a:xfrm>
            <a:off x="10181432" y="2187575"/>
            <a:ext cx="774700" cy="1206500"/>
          </a:xfrm>
          <a:prstGeom prst="rect">
            <a:avLst/>
          </a:prstGeom>
          <a:solidFill>
            <a:srgbClr val="911B1D">
              <a:lumMod val="20000"/>
              <a:lumOff val="80000"/>
            </a:srgbClr>
          </a:solidFill>
          <a:ln w="19050" cap="flat" cmpd="sng" algn="ctr">
            <a:noFill/>
            <a:prstDash val="solid"/>
            <a:round/>
            <a:headEnd type="none" w="med" len="med"/>
            <a:tailEnd type="none" w="med" len="med"/>
          </a:ln>
          <a:effectLst/>
        </p:spPr>
        <p:txBody>
          <a:bodyPr wrap="none"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GB" sz="1400" b="0" i="0" u="none" strike="noStrike" kern="0" cap="none" spc="0" normalizeH="0" baseline="0" noProof="0" dirty="0">
              <a:ln>
                <a:noFill/>
              </a:ln>
              <a:solidFill>
                <a:srgbClr val="000000"/>
              </a:solidFill>
              <a:effectLst/>
              <a:uLnTx/>
              <a:uFillTx/>
              <a:latin typeface="Arial" charset="0"/>
              <a:ea typeface="MS PGothic" pitchFamily="34" charset="-128"/>
            </a:endParaRPr>
          </a:p>
        </p:txBody>
      </p:sp>
      <p:sp>
        <p:nvSpPr>
          <p:cNvPr id="84" name="Rectangle 83"/>
          <p:cNvSpPr/>
          <p:nvPr/>
        </p:nvSpPr>
        <p:spPr bwMode="auto">
          <a:xfrm>
            <a:off x="9405144" y="1397000"/>
            <a:ext cx="776288" cy="147637"/>
          </a:xfrm>
          <a:prstGeom prst="rect">
            <a:avLst/>
          </a:prstGeom>
          <a:solidFill>
            <a:srgbClr val="911B1D">
              <a:lumMod val="20000"/>
              <a:lumOff val="80000"/>
            </a:srgbClr>
          </a:solidFill>
          <a:ln w="19050" cap="flat" cmpd="sng" algn="ctr">
            <a:solidFill>
              <a:srgbClr val="000000">
                <a:lumMod val="75000"/>
                <a:lumOff val="25000"/>
              </a:srgbClr>
            </a:solidFill>
            <a:prstDash val="solid"/>
            <a:round/>
            <a:headEnd type="none" w="med" len="med"/>
            <a:tailEnd type="none" w="med" len="med"/>
          </a:ln>
          <a:effectLst/>
        </p:spPr>
        <p:txBody>
          <a:bodyPr wrap="none"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GB" sz="1100" b="0" i="0" u="none" strike="noStrike" kern="0" cap="none" spc="0" normalizeH="0" baseline="0" noProof="0" dirty="0">
                <a:ln>
                  <a:noFill/>
                </a:ln>
                <a:solidFill>
                  <a:srgbClr val="000000"/>
                </a:solidFill>
                <a:effectLst/>
                <a:uLnTx/>
                <a:uFillTx/>
                <a:latin typeface="Arial" charset="0"/>
                <a:ea typeface="MS PGothic" pitchFamily="34" charset="-128"/>
              </a:rPr>
              <a:t>Data</a:t>
            </a:r>
          </a:p>
        </p:txBody>
      </p:sp>
      <p:cxnSp>
        <p:nvCxnSpPr>
          <p:cNvPr id="85" name="Curved Connector 84"/>
          <p:cNvCxnSpPr/>
          <p:nvPr/>
        </p:nvCxnSpPr>
        <p:spPr bwMode="auto">
          <a:xfrm>
            <a:off x="10068719" y="1622425"/>
            <a:ext cx="387350" cy="571500"/>
          </a:xfrm>
          <a:prstGeom prst="curvedConnector2">
            <a:avLst/>
          </a:prstGeom>
          <a:noFill/>
          <a:ln w="19050" cap="flat" cmpd="sng" algn="ctr">
            <a:solidFill>
              <a:srgbClr val="000000">
                <a:lumMod val="75000"/>
                <a:lumOff val="25000"/>
              </a:srgbClr>
            </a:solidFill>
            <a:prstDash val="solid"/>
            <a:round/>
            <a:headEnd type="none" w="med" len="med"/>
            <a:tailEnd type="triangle" w="med" len="lg"/>
          </a:ln>
          <a:effectLst/>
        </p:spPr>
      </p:cxnSp>
      <p:sp>
        <p:nvSpPr>
          <p:cNvPr id="86" name="Rectangle 85"/>
          <p:cNvSpPr/>
          <p:nvPr/>
        </p:nvSpPr>
        <p:spPr bwMode="auto">
          <a:xfrm>
            <a:off x="10956132" y="1398587"/>
            <a:ext cx="776287" cy="147638"/>
          </a:xfrm>
          <a:prstGeom prst="rect">
            <a:avLst/>
          </a:prstGeom>
          <a:solidFill>
            <a:srgbClr val="911B1D">
              <a:lumMod val="20000"/>
              <a:lumOff val="80000"/>
            </a:srgbClr>
          </a:solidFill>
          <a:ln w="19050" cap="flat" cmpd="sng" algn="ctr">
            <a:solidFill>
              <a:srgbClr val="000000">
                <a:lumMod val="75000"/>
                <a:lumOff val="25000"/>
              </a:srgbClr>
            </a:solidFill>
            <a:prstDash val="solid"/>
            <a:round/>
            <a:headEnd type="none" w="med" len="med"/>
            <a:tailEnd type="none" w="med" len="med"/>
          </a:ln>
          <a:effectLst/>
        </p:spPr>
        <p:txBody>
          <a:bodyPr wrap="none"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GB" sz="1100" b="0" i="0" u="none" strike="noStrike" kern="0" cap="none" spc="0" normalizeH="0" baseline="0" noProof="0" dirty="0">
                <a:ln>
                  <a:noFill/>
                </a:ln>
                <a:solidFill>
                  <a:srgbClr val="000000"/>
                </a:solidFill>
                <a:effectLst/>
                <a:uLnTx/>
                <a:uFillTx/>
                <a:latin typeface="Arial" charset="0"/>
                <a:ea typeface="MS PGothic" pitchFamily="34" charset="-128"/>
              </a:rPr>
              <a:t>Data</a:t>
            </a:r>
            <a:endParaRPr kumimoji="0" lang="en-GB" sz="1100" b="1" i="0" u="none" strike="noStrike" kern="0" cap="none" spc="0" normalizeH="0" baseline="0" noProof="0" dirty="0">
              <a:ln>
                <a:noFill/>
              </a:ln>
              <a:solidFill>
                <a:srgbClr val="000000"/>
              </a:solidFill>
              <a:effectLst/>
              <a:uLnTx/>
              <a:uFillTx/>
              <a:latin typeface="Arial" charset="0"/>
              <a:ea typeface="MS PGothic" pitchFamily="34" charset="-128"/>
            </a:endParaRPr>
          </a:p>
        </p:txBody>
      </p:sp>
      <p:cxnSp>
        <p:nvCxnSpPr>
          <p:cNvPr id="87" name="Curved Connector 86"/>
          <p:cNvCxnSpPr/>
          <p:nvPr/>
        </p:nvCxnSpPr>
        <p:spPr bwMode="auto">
          <a:xfrm rot="5400000" flipH="1" flipV="1">
            <a:off x="10516395" y="1747837"/>
            <a:ext cx="603250" cy="276225"/>
          </a:xfrm>
          <a:prstGeom prst="curvedConnector2">
            <a:avLst/>
          </a:prstGeom>
          <a:noFill/>
          <a:ln w="19050" cap="flat" cmpd="sng" algn="ctr">
            <a:solidFill>
              <a:srgbClr val="000000">
                <a:lumMod val="75000"/>
                <a:lumOff val="25000"/>
              </a:srgbClr>
            </a:solidFill>
            <a:prstDash val="solid"/>
            <a:round/>
            <a:headEnd type="none" w="med" len="med"/>
            <a:tailEnd type="triangle" w="med" len="lg"/>
          </a:ln>
          <a:effectLst/>
        </p:spPr>
      </p:cxnSp>
      <p:sp>
        <p:nvSpPr>
          <p:cNvPr id="88" name="Rectangle 87"/>
          <p:cNvSpPr/>
          <p:nvPr/>
        </p:nvSpPr>
        <p:spPr bwMode="auto">
          <a:xfrm>
            <a:off x="9062244" y="3527425"/>
            <a:ext cx="776288" cy="146050"/>
          </a:xfrm>
          <a:prstGeom prst="rect">
            <a:avLst/>
          </a:prstGeom>
          <a:solidFill>
            <a:srgbClr val="FFFFFF">
              <a:lumMod val="85000"/>
            </a:srgbClr>
          </a:solidFill>
          <a:ln w="19050" cap="flat" cmpd="sng" algn="ctr">
            <a:solidFill>
              <a:srgbClr val="000000">
                <a:lumMod val="75000"/>
                <a:lumOff val="25000"/>
              </a:srgbClr>
            </a:solidFill>
            <a:prstDash val="solid"/>
            <a:round/>
            <a:headEnd type="none" w="med" len="med"/>
            <a:tailEnd type="none" w="med" len="med"/>
          </a:ln>
          <a:effectLst/>
        </p:spPr>
        <p:txBody>
          <a:bodyPr wrap="none"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GB" sz="1100" b="0" i="0" u="none" strike="noStrike" kern="0" cap="none" spc="0" normalizeH="0" baseline="0" noProof="0" dirty="0">
                <a:ln>
                  <a:noFill/>
                </a:ln>
                <a:solidFill>
                  <a:srgbClr val="000000"/>
                </a:solidFill>
                <a:effectLst/>
                <a:uLnTx/>
                <a:uFillTx/>
                <a:latin typeface="Arial" charset="0"/>
                <a:ea typeface="MS PGothic" pitchFamily="34" charset="-128"/>
              </a:rPr>
              <a:t>PC</a:t>
            </a:r>
          </a:p>
        </p:txBody>
      </p:sp>
      <p:sp>
        <p:nvSpPr>
          <p:cNvPr id="89" name="Rectangle 88"/>
          <p:cNvSpPr/>
          <p:nvPr/>
        </p:nvSpPr>
        <p:spPr bwMode="auto">
          <a:xfrm>
            <a:off x="9062244" y="3119437"/>
            <a:ext cx="776288" cy="146050"/>
          </a:xfrm>
          <a:prstGeom prst="rect">
            <a:avLst/>
          </a:prstGeom>
          <a:solidFill>
            <a:srgbClr val="FFFFFF">
              <a:lumMod val="85000"/>
            </a:srgbClr>
          </a:solidFill>
          <a:ln w="19050" cap="flat" cmpd="sng" algn="ctr">
            <a:solidFill>
              <a:srgbClr val="000000">
                <a:lumMod val="75000"/>
                <a:lumOff val="25000"/>
              </a:srgbClr>
            </a:solidFill>
            <a:prstDash val="solid"/>
            <a:round/>
            <a:headEnd type="none" w="med" len="med"/>
            <a:tailEnd type="none" w="med" len="med"/>
          </a:ln>
          <a:effectLst/>
        </p:spPr>
        <p:txBody>
          <a:bodyPr wrap="none"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GB" sz="1100" b="0" i="0" u="none" strike="noStrike" kern="0" cap="none" spc="0" normalizeH="0" baseline="0" noProof="0" dirty="0">
                <a:ln>
                  <a:noFill/>
                </a:ln>
                <a:solidFill>
                  <a:srgbClr val="000000"/>
                </a:solidFill>
                <a:effectLst/>
                <a:uLnTx/>
                <a:uFillTx/>
                <a:latin typeface="Arial" charset="0"/>
                <a:ea typeface="MS PGothic" pitchFamily="34" charset="-128"/>
              </a:rPr>
              <a:t>SP</a:t>
            </a:r>
          </a:p>
        </p:txBody>
      </p:sp>
      <p:cxnSp>
        <p:nvCxnSpPr>
          <p:cNvPr id="90" name="Straight Arrow Connector 89"/>
          <p:cNvCxnSpPr/>
          <p:nvPr/>
        </p:nvCxnSpPr>
        <p:spPr bwMode="auto">
          <a:xfrm>
            <a:off x="11183144" y="2193925"/>
            <a:ext cx="0" cy="1200150"/>
          </a:xfrm>
          <a:prstGeom prst="straightConnector1">
            <a:avLst/>
          </a:prstGeom>
          <a:noFill/>
          <a:ln w="19050" cap="flat" cmpd="sng" algn="ctr">
            <a:solidFill>
              <a:srgbClr val="000000">
                <a:lumMod val="50000"/>
                <a:lumOff val="50000"/>
              </a:srgbClr>
            </a:solidFill>
            <a:prstDash val="solid"/>
            <a:round/>
            <a:headEnd type="none" w="med" len="med"/>
            <a:tailEnd type="arrow"/>
          </a:ln>
          <a:effectLst/>
        </p:spPr>
      </p:cxnSp>
      <p:sp>
        <p:nvSpPr>
          <p:cNvPr id="91" name="TextBox 37"/>
          <p:cNvSpPr txBox="1">
            <a:spLocks noChangeArrowheads="1"/>
          </p:cNvSpPr>
          <p:nvPr/>
        </p:nvSpPr>
        <p:spPr bwMode="auto">
          <a:xfrm>
            <a:off x="11183144" y="2662237"/>
            <a:ext cx="701675"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400" b="1">
                <a:solidFill>
                  <a:srgbClr val="000000"/>
                </a:solidFill>
                <a:latin typeface="Arial" charset="0"/>
                <a:ea typeface="MS PGothic" pitchFamily="34" charset="-128"/>
              </a:defRPr>
            </a:lvl1pPr>
            <a:lvl2pPr marL="742950" indent="-285750" eaLnBrk="0" hangingPunct="0">
              <a:defRPr sz="1400" b="1">
                <a:solidFill>
                  <a:srgbClr val="000000"/>
                </a:solidFill>
                <a:latin typeface="Arial" charset="0"/>
                <a:ea typeface="MS PGothic" pitchFamily="34" charset="-128"/>
              </a:defRPr>
            </a:lvl2pPr>
            <a:lvl3pPr marL="1143000" indent="-228600" eaLnBrk="0" hangingPunct="0">
              <a:defRPr sz="1400" b="1">
                <a:solidFill>
                  <a:srgbClr val="000000"/>
                </a:solidFill>
                <a:latin typeface="Arial" charset="0"/>
                <a:ea typeface="MS PGothic" pitchFamily="34" charset="-128"/>
              </a:defRPr>
            </a:lvl3pPr>
            <a:lvl4pPr marL="1600200" indent="-228600" eaLnBrk="0" hangingPunct="0">
              <a:defRPr sz="1400" b="1">
                <a:solidFill>
                  <a:srgbClr val="000000"/>
                </a:solidFill>
                <a:latin typeface="Arial" charset="0"/>
                <a:ea typeface="MS PGothic" pitchFamily="34" charset="-128"/>
              </a:defRPr>
            </a:lvl4pPr>
            <a:lvl5pPr marL="2057400" indent="-228600" eaLnBrk="0" hangingPunct="0">
              <a:defRPr sz="1400" b="1">
                <a:solidFill>
                  <a:srgbClr val="000000"/>
                </a:solidFill>
                <a:latin typeface="Arial" charset="0"/>
                <a:ea typeface="MS PGothic" pitchFamily="34" charset="-128"/>
              </a:defRPr>
            </a:lvl5pPr>
            <a:lvl6pPr marL="2514600" indent="-228600" eaLnBrk="0" fontAlgn="base" hangingPunct="0">
              <a:spcBef>
                <a:spcPct val="0"/>
              </a:spcBef>
              <a:spcAft>
                <a:spcPct val="0"/>
              </a:spcAft>
              <a:defRPr sz="1400" b="1">
                <a:solidFill>
                  <a:srgbClr val="000000"/>
                </a:solidFill>
                <a:latin typeface="Arial" charset="0"/>
                <a:ea typeface="MS PGothic" pitchFamily="34" charset="-128"/>
              </a:defRPr>
            </a:lvl6pPr>
            <a:lvl7pPr marL="2971800" indent="-228600" eaLnBrk="0" fontAlgn="base" hangingPunct="0">
              <a:spcBef>
                <a:spcPct val="0"/>
              </a:spcBef>
              <a:spcAft>
                <a:spcPct val="0"/>
              </a:spcAft>
              <a:defRPr sz="1400" b="1">
                <a:solidFill>
                  <a:srgbClr val="000000"/>
                </a:solidFill>
                <a:latin typeface="Arial" charset="0"/>
                <a:ea typeface="MS PGothic" pitchFamily="34" charset="-128"/>
              </a:defRPr>
            </a:lvl7pPr>
            <a:lvl8pPr marL="3429000" indent="-228600" eaLnBrk="0" fontAlgn="base" hangingPunct="0">
              <a:spcBef>
                <a:spcPct val="0"/>
              </a:spcBef>
              <a:spcAft>
                <a:spcPct val="0"/>
              </a:spcAft>
              <a:defRPr sz="1400" b="1">
                <a:solidFill>
                  <a:srgbClr val="000000"/>
                </a:solidFill>
                <a:latin typeface="Arial" charset="0"/>
                <a:ea typeface="MS PGothic" pitchFamily="34" charset="-128"/>
              </a:defRPr>
            </a:lvl8pPr>
            <a:lvl9pPr marL="3886200" indent="-228600" eaLnBrk="0" fontAlgn="base" hangingPunct="0">
              <a:spcBef>
                <a:spcPct val="0"/>
              </a:spcBef>
              <a:spcAft>
                <a:spcPct val="0"/>
              </a:spcAft>
              <a:defRPr sz="1400" b="1">
                <a:solidFill>
                  <a:srgbClr val="000000"/>
                </a:solidFill>
                <a:latin typeface="Arial" charset="0"/>
                <a:ea typeface="MS PGothic" pitchFamily="34" charset="-128"/>
              </a:defRPr>
            </a:lvl9pPr>
          </a:lstStyle>
          <a:p>
            <a:pPr marL="0" marR="0" lvl="0" indent="0" defTabSz="914400" eaLnBrk="1" fontAlgn="base" latinLnBrk="0" hangingPunct="1">
              <a:lnSpc>
                <a:spcPct val="100000"/>
              </a:lnSpc>
              <a:spcBef>
                <a:spcPct val="0"/>
              </a:spcBef>
              <a:spcAft>
                <a:spcPct val="0"/>
              </a:spcAft>
              <a:buClrTx/>
              <a:buSzTx/>
              <a:buFontTx/>
              <a:buNone/>
              <a:tabLst/>
              <a:defRPr/>
            </a:pPr>
            <a:r>
              <a:rPr kumimoji="0" lang="en-GB" sz="1100" b="0" i="0" u="none" strike="noStrike" kern="0" cap="none" spc="0" normalizeH="0" baseline="0" noProof="0">
                <a:ln>
                  <a:noFill/>
                </a:ln>
                <a:solidFill>
                  <a:srgbClr val="000000"/>
                </a:solidFill>
                <a:effectLst/>
                <a:uLnTx/>
                <a:uFillTx/>
                <a:latin typeface="Arial" charset="0"/>
                <a:ea typeface="MS PGothic" pitchFamily="34" charset="-128"/>
              </a:rPr>
              <a:t>Address</a:t>
            </a:r>
          </a:p>
        </p:txBody>
      </p:sp>
      <p:sp>
        <p:nvSpPr>
          <p:cNvPr id="92" name="TextBox 39"/>
          <p:cNvSpPr txBox="1">
            <a:spLocks noChangeArrowheads="1"/>
          </p:cNvSpPr>
          <p:nvPr/>
        </p:nvSpPr>
        <p:spPr bwMode="auto">
          <a:xfrm>
            <a:off x="11183144" y="2187575"/>
            <a:ext cx="444500" cy="261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400" b="1">
                <a:solidFill>
                  <a:srgbClr val="000000"/>
                </a:solidFill>
                <a:latin typeface="Arial" charset="0"/>
                <a:ea typeface="MS PGothic" pitchFamily="34" charset="-128"/>
              </a:defRPr>
            </a:lvl1pPr>
            <a:lvl2pPr marL="742950" indent="-285750" eaLnBrk="0" hangingPunct="0">
              <a:defRPr sz="1400" b="1">
                <a:solidFill>
                  <a:srgbClr val="000000"/>
                </a:solidFill>
                <a:latin typeface="Arial" charset="0"/>
                <a:ea typeface="MS PGothic" pitchFamily="34" charset="-128"/>
              </a:defRPr>
            </a:lvl2pPr>
            <a:lvl3pPr marL="1143000" indent="-228600" eaLnBrk="0" hangingPunct="0">
              <a:defRPr sz="1400" b="1">
                <a:solidFill>
                  <a:srgbClr val="000000"/>
                </a:solidFill>
                <a:latin typeface="Arial" charset="0"/>
                <a:ea typeface="MS PGothic" pitchFamily="34" charset="-128"/>
              </a:defRPr>
            </a:lvl3pPr>
            <a:lvl4pPr marL="1600200" indent="-228600" eaLnBrk="0" hangingPunct="0">
              <a:defRPr sz="1400" b="1">
                <a:solidFill>
                  <a:srgbClr val="000000"/>
                </a:solidFill>
                <a:latin typeface="Arial" charset="0"/>
                <a:ea typeface="MS PGothic" pitchFamily="34" charset="-128"/>
              </a:defRPr>
            </a:lvl4pPr>
            <a:lvl5pPr marL="2057400" indent="-228600" eaLnBrk="0" hangingPunct="0">
              <a:defRPr sz="1400" b="1">
                <a:solidFill>
                  <a:srgbClr val="000000"/>
                </a:solidFill>
                <a:latin typeface="Arial" charset="0"/>
                <a:ea typeface="MS PGothic" pitchFamily="34" charset="-128"/>
              </a:defRPr>
            </a:lvl5pPr>
            <a:lvl6pPr marL="2514600" indent="-228600" eaLnBrk="0" fontAlgn="base" hangingPunct="0">
              <a:spcBef>
                <a:spcPct val="0"/>
              </a:spcBef>
              <a:spcAft>
                <a:spcPct val="0"/>
              </a:spcAft>
              <a:defRPr sz="1400" b="1">
                <a:solidFill>
                  <a:srgbClr val="000000"/>
                </a:solidFill>
                <a:latin typeface="Arial" charset="0"/>
                <a:ea typeface="MS PGothic" pitchFamily="34" charset="-128"/>
              </a:defRPr>
            </a:lvl6pPr>
            <a:lvl7pPr marL="2971800" indent="-228600" eaLnBrk="0" fontAlgn="base" hangingPunct="0">
              <a:spcBef>
                <a:spcPct val="0"/>
              </a:spcBef>
              <a:spcAft>
                <a:spcPct val="0"/>
              </a:spcAft>
              <a:defRPr sz="1400" b="1">
                <a:solidFill>
                  <a:srgbClr val="000000"/>
                </a:solidFill>
                <a:latin typeface="Arial" charset="0"/>
                <a:ea typeface="MS PGothic" pitchFamily="34" charset="-128"/>
              </a:defRPr>
            </a:lvl7pPr>
            <a:lvl8pPr marL="3429000" indent="-228600" eaLnBrk="0" fontAlgn="base" hangingPunct="0">
              <a:spcBef>
                <a:spcPct val="0"/>
              </a:spcBef>
              <a:spcAft>
                <a:spcPct val="0"/>
              </a:spcAft>
              <a:defRPr sz="1400" b="1">
                <a:solidFill>
                  <a:srgbClr val="000000"/>
                </a:solidFill>
                <a:latin typeface="Arial" charset="0"/>
                <a:ea typeface="MS PGothic" pitchFamily="34" charset="-128"/>
              </a:defRPr>
            </a:lvl8pPr>
            <a:lvl9pPr marL="3886200" indent="-228600" eaLnBrk="0" fontAlgn="base" hangingPunct="0">
              <a:spcBef>
                <a:spcPct val="0"/>
              </a:spcBef>
              <a:spcAft>
                <a:spcPct val="0"/>
              </a:spcAft>
              <a:defRPr sz="1400" b="1">
                <a:solidFill>
                  <a:srgbClr val="000000"/>
                </a:solidFill>
                <a:latin typeface="Arial" charset="0"/>
                <a:ea typeface="MS PGothic" pitchFamily="34" charset="-128"/>
              </a:defRPr>
            </a:lvl9pPr>
          </a:lstStyle>
          <a:p>
            <a:pPr marL="0" marR="0" lvl="0" indent="0" defTabSz="914400" eaLnBrk="1" fontAlgn="base" latinLnBrk="0" hangingPunct="1">
              <a:lnSpc>
                <a:spcPct val="100000"/>
              </a:lnSpc>
              <a:spcBef>
                <a:spcPct val="0"/>
              </a:spcBef>
              <a:spcAft>
                <a:spcPct val="0"/>
              </a:spcAft>
              <a:buClrTx/>
              <a:buSzTx/>
              <a:buFontTx/>
              <a:buNone/>
              <a:tabLst/>
              <a:defRPr/>
            </a:pPr>
            <a:r>
              <a:rPr kumimoji="0" lang="en-GB" sz="1100" b="0" i="0" u="none" strike="noStrike" kern="0" cap="none" spc="0" normalizeH="0" baseline="0" noProof="0">
                <a:ln>
                  <a:noFill/>
                </a:ln>
                <a:solidFill>
                  <a:srgbClr val="000000"/>
                </a:solidFill>
                <a:effectLst/>
                <a:uLnTx/>
                <a:uFillTx/>
                <a:latin typeface="Arial" charset="0"/>
                <a:ea typeface="MS PGothic" pitchFamily="34" charset="-128"/>
              </a:rPr>
              <a:t>Low</a:t>
            </a:r>
          </a:p>
        </p:txBody>
      </p:sp>
      <p:sp>
        <p:nvSpPr>
          <p:cNvPr id="93" name="TextBox 40"/>
          <p:cNvSpPr txBox="1">
            <a:spLocks noChangeArrowheads="1"/>
          </p:cNvSpPr>
          <p:nvPr/>
        </p:nvSpPr>
        <p:spPr bwMode="auto">
          <a:xfrm>
            <a:off x="11183144" y="3308350"/>
            <a:ext cx="476250" cy="261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400" b="1">
                <a:solidFill>
                  <a:srgbClr val="000000"/>
                </a:solidFill>
                <a:latin typeface="Arial" charset="0"/>
                <a:ea typeface="MS PGothic" pitchFamily="34" charset="-128"/>
              </a:defRPr>
            </a:lvl1pPr>
            <a:lvl2pPr marL="742950" indent="-285750" eaLnBrk="0" hangingPunct="0">
              <a:defRPr sz="1400" b="1">
                <a:solidFill>
                  <a:srgbClr val="000000"/>
                </a:solidFill>
                <a:latin typeface="Arial" charset="0"/>
                <a:ea typeface="MS PGothic" pitchFamily="34" charset="-128"/>
              </a:defRPr>
            </a:lvl2pPr>
            <a:lvl3pPr marL="1143000" indent="-228600" eaLnBrk="0" hangingPunct="0">
              <a:defRPr sz="1400" b="1">
                <a:solidFill>
                  <a:srgbClr val="000000"/>
                </a:solidFill>
                <a:latin typeface="Arial" charset="0"/>
                <a:ea typeface="MS PGothic" pitchFamily="34" charset="-128"/>
              </a:defRPr>
            </a:lvl3pPr>
            <a:lvl4pPr marL="1600200" indent="-228600" eaLnBrk="0" hangingPunct="0">
              <a:defRPr sz="1400" b="1">
                <a:solidFill>
                  <a:srgbClr val="000000"/>
                </a:solidFill>
                <a:latin typeface="Arial" charset="0"/>
                <a:ea typeface="MS PGothic" pitchFamily="34" charset="-128"/>
              </a:defRPr>
            </a:lvl4pPr>
            <a:lvl5pPr marL="2057400" indent="-228600" eaLnBrk="0" hangingPunct="0">
              <a:defRPr sz="1400" b="1">
                <a:solidFill>
                  <a:srgbClr val="000000"/>
                </a:solidFill>
                <a:latin typeface="Arial" charset="0"/>
                <a:ea typeface="MS PGothic" pitchFamily="34" charset="-128"/>
              </a:defRPr>
            </a:lvl5pPr>
            <a:lvl6pPr marL="2514600" indent="-228600" eaLnBrk="0" fontAlgn="base" hangingPunct="0">
              <a:spcBef>
                <a:spcPct val="0"/>
              </a:spcBef>
              <a:spcAft>
                <a:spcPct val="0"/>
              </a:spcAft>
              <a:defRPr sz="1400" b="1">
                <a:solidFill>
                  <a:srgbClr val="000000"/>
                </a:solidFill>
                <a:latin typeface="Arial" charset="0"/>
                <a:ea typeface="MS PGothic" pitchFamily="34" charset="-128"/>
              </a:defRPr>
            </a:lvl6pPr>
            <a:lvl7pPr marL="2971800" indent="-228600" eaLnBrk="0" fontAlgn="base" hangingPunct="0">
              <a:spcBef>
                <a:spcPct val="0"/>
              </a:spcBef>
              <a:spcAft>
                <a:spcPct val="0"/>
              </a:spcAft>
              <a:defRPr sz="1400" b="1">
                <a:solidFill>
                  <a:srgbClr val="000000"/>
                </a:solidFill>
                <a:latin typeface="Arial" charset="0"/>
                <a:ea typeface="MS PGothic" pitchFamily="34" charset="-128"/>
              </a:defRPr>
            </a:lvl7pPr>
            <a:lvl8pPr marL="3429000" indent="-228600" eaLnBrk="0" fontAlgn="base" hangingPunct="0">
              <a:spcBef>
                <a:spcPct val="0"/>
              </a:spcBef>
              <a:spcAft>
                <a:spcPct val="0"/>
              </a:spcAft>
              <a:defRPr sz="1400" b="1">
                <a:solidFill>
                  <a:srgbClr val="000000"/>
                </a:solidFill>
                <a:latin typeface="Arial" charset="0"/>
                <a:ea typeface="MS PGothic" pitchFamily="34" charset="-128"/>
              </a:defRPr>
            </a:lvl8pPr>
            <a:lvl9pPr marL="3886200" indent="-228600" eaLnBrk="0" fontAlgn="base" hangingPunct="0">
              <a:spcBef>
                <a:spcPct val="0"/>
              </a:spcBef>
              <a:spcAft>
                <a:spcPct val="0"/>
              </a:spcAft>
              <a:defRPr sz="1400" b="1">
                <a:solidFill>
                  <a:srgbClr val="000000"/>
                </a:solidFill>
                <a:latin typeface="Arial" charset="0"/>
                <a:ea typeface="MS PGothic" pitchFamily="34" charset="-128"/>
              </a:defRPr>
            </a:lvl9pPr>
          </a:lstStyle>
          <a:p>
            <a:pPr marL="0" marR="0" lvl="0" indent="0" defTabSz="914400" eaLnBrk="1" fontAlgn="base" latinLnBrk="0" hangingPunct="1">
              <a:lnSpc>
                <a:spcPct val="100000"/>
              </a:lnSpc>
              <a:spcBef>
                <a:spcPct val="0"/>
              </a:spcBef>
              <a:spcAft>
                <a:spcPct val="0"/>
              </a:spcAft>
              <a:buClrTx/>
              <a:buSzTx/>
              <a:buFontTx/>
              <a:buNone/>
              <a:tabLst/>
              <a:defRPr/>
            </a:pPr>
            <a:r>
              <a:rPr kumimoji="0" lang="en-GB" sz="1100" b="0" i="0" u="none" strike="noStrike" kern="0" cap="none" spc="0" normalizeH="0" baseline="0" noProof="0">
                <a:ln>
                  <a:noFill/>
                </a:ln>
                <a:solidFill>
                  <a:srgbClr val="000000"/>
                </a:solidFill>
                <a:effectLst/>
                <a:uLnTx/>
                <a:uFillTx/>
                <a:latin typeface="Arial" charset="0"/>
                <a:ea typeface="MS PGothic" pitchFamily="34" charset="-128"/>
              </a:rPr>
              <a:t>High</a:t>
            </a:r>
          </a:p>
        </p:txBody>
      </p:sp>
      <p:sp>
        <p:nvSpPr>
          <p:cNvPr id="94" name="TextBox 41"/>
          <p:cNvSpPr txBox="1">
            <a:spLocks noChangeArrowheads="1"/>
          </p:cNvSpPr>
          <p:nvPr/>
        </p:nvSpPr>
        <p:spPr bwMode="auto">
          <a:xfrm>
            <a:off x="9779794" y="1776412"/>
            <a:ext cx="579438"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400" b="1">
                <a:solidFill>
                  <a:srgbClr val="000000"/>
                </a:solidFill>
                <a:latin typeface="Arial" charset="0"/>
                <a:ea typeface="MS PGothic" pitchFamily="34" charset="-128"/>
              </a:defRPr>
            </a:lvl1pPr>
            <a:lvl2pPr marL="742950" indent="-285750" eaLnBrk="0" hangingPunct="0">
              <a:defRPr sz="1400" b="1">
                <a:solidFill>
                  <a:srgbClr val="000000"/>
                </a:solidFill>
                <a:latin typeface="Arial" charset="0"/>
                <a:ea typeface="MS PGothic" pitchFamily="34" charset="-128"/>
              </a:defRPr>
            </a:lvl2pPr>
            <a:lvl3pPr marL="1143000" indent="-228600" eaLnBrk="0" hangingPunct="0">
              <a:defRPr sz="1400" b="1">
                <a:solidFill>
                  <a:srgbClr val="000000"/>
                </a:solidFill>
                <a:latin typeface="Arial" charset="0"/>
                <a:ea typeface="MS PGothic" pitchFamily="34" charset="-128"/>
              </a:defRPr>
            </a:lvl3pPr>
            <a:lvl4pPr marL="1600200" indent="-228600" eaLnBrk="0" hangingPunct="0">
              <a:defRPr sz="1400" b="1">
                <a:solidFill>
                  <a:srgbClr val="000000"/>
                </a:solidFill>
                <a:latin typeface="Arial" charset="0"/>
                <a:ea typeface="MS PGothic" pitchFamily="34" charset="-128"/>
              </a:defRPr>
            </a:lvl4pPr>
            <a:lvl5pPr marL="2057400" indent="-228600" eaLnBrk="0" hangingPunct="0">
              <a:defRPr sz="1400" b="1">
                <a:solidFill>
                  <a:srgbClr val="000000"/>
                </a:solidFill>
                <a:latin typeface="Arial" charset="0"/>
                <a:ea typeface="MS PGothic" pitchFamily="34" charset="-128"/>
              </a:defRPr>
            </a:lvl5pPr>
            <a:lvl6pPr marL="2514600" indent="-228600" eaLnBrk="0" fontAlgn="base" hangingPunct="0">
              <a:spcBef>
                <a:spcPct val="0"/>
              </a:spcBef>
              <a:spcAft>
                <a:spcPct val="0"/>
              </a:spcAft>
              <a:defRPr sz="1400" b="1">
                <a:solidFill>
                  <a:srgbClr val="000000"/>
                </a:solidFill>
                <a:latin typeface="Arial" charset="0"/>
                <a:ea typeface="MS PGothic" pitchFamily="34" charset="-128"/>
              </a:defRPr>
            </a:lvl6pPr>
            <a:lvl7pPr marL="2971800" indent="-228600" eaLnBrk="0" fontAlgn="base" hangingPunct="0">
              <a:spcBef>
                <a:spcPct val="0"/>
              </a:spcBef>
              <a:spcAft>
                <a:spcPct val="0"/>
              </a:spcAft>
              <a:defRPr sz="1400" b="1">
                <a:solidFill>
                  <a:srgbClr val="000000"/>
                </a:solidFill>
                <a:latin typeface="Arial" charset="0"/>
                <a:ea typeface="MS PGothic" pitchFamily="34" charset="-128"/>
              </a:defRPr>
            </a:lvl7pPr>
            <a:lvl8pPr marL="3429000" indent="-228600" eaLnBrk="0" fontAlgn="base" hangingPunct="0">
              <a:spcBef>
                <a:spcPct val="0"/>
              </a:spcBef>
              <a:spcAft>
                <a:spcPct val="0"/>
              </a:spcAft>
              <a:defRPr sz="1400" b="1">
                <a:solidFill>
                  <a:srgbClr val="000000"/>
                </a:solidFill>
                <a:latin typeface="Arial" charset="0"/>
                <a:ea typeface="MS PGothic" pitchFamily="34" charset="-128"/>
              </a:defRPr>
            </a:lvl8pPr>
            <a:lvl9pPr marL="3886200" indent="-228600" eaLnBrk="0" fontAlgn="base" hangingPunct="0">
              <a:spcBef>
                <a:spcPct val="0"/>
              </a:spcBef>
              <a:spcAft>
                <a:spcPct val="0"/>
              </a:spcAft>
              <a:defRPr sz="1400" b="1">
                <a:solidFill>
                  <a:srgbClr val="000000"/>
                </a:solidFill>
                <a:latin typeface="Arial" charset="0"/>
                <a:ea typeface="MS PGothic" pitchFamily="34" charset="-128"/>
              </a:defRPr>
            </a:lvl9pPr>
          </a:lstStyle>
          <a:p>
            <a:pPr marL="0" marR="0" lvl="0" indent="0" defTabSz="914400" eaLnBrk="1" fontAlgn="base" latinLnBrk="0" hangingPunct="1">
              <a:lnSpc>
                <a:spcPct val="100000"/>
              </a:lnSpc>
              <a:spcBef>
                <a:spcPct val="0"/>
              </a:spcBef>
              <a:spcAft>
                <a:spcPct val="0"/>
              </a:spcAft>
              <a:buClrTx/>
              <a:buSzTx/>
              <a:buFontTx/>
              <a:buNone/>
              <a:tabLst/>
              <a:defRPr/>
            </a:pPr>
            <a:r>
              <a:rPr kumimoji="0" lang="en-GB" sz="1100" b="0" i="0" u="none" strike="noStrike" kern="0" cap="none" spc="0" normalizeH="0" baseline="0" noProof="0">
                <a:ln>
                  <a:noFill/>
                </a:ln>
                <a:solidFill>
                  <a:srgbClr val="000000"/>
                </a:solidFill>
                <a:effectLst/>
                <a:uLnTx/>
                <a:uFillTx/>
                <a:latin typeface="Arial" charset="0"/>
                <a:ea typeface="MS PGothic" pitchFamily="34" charset="-128"/>
              </a:rPr>
              <a:t>PUSH</a:t>
            </a:r>
          </a:p>
        </p:txBody>
      </p:sp>
      <p:sp>
        <p:nvSpPr>
          <p:cNvPr id="95" name="TextBox 42"/>
          <p:cNvSpPr txBox="1">
            <a:spLocks noChangeArrowheads="1"/>
          </p:cNvSpPr>
          <p:nvPr/>
        </p:nvSpPr>
        <p:spPr bwMode="auto">
          <a:xfrm>
            <a:off x="10818019" y="1776412"/>
            <a:ext cx="4826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400" b="1">
                <a:solidFill>
                  <a:srgbClr val="000000"/>
                </a:solidFill>
                <a:latin typeface="Arial" charset="0"/>
                <a:ea typeface="MS PGothic" pitchFamily="34" charset="-128"/>
              </a:defRPr>
            </a:lvl1pPr>
            <a:lvl2pPr marL="742950" indent="-285750" eaLnBrk="0" hangingPunct="0">
              <a:defRPr sz="1400" b="1">
                <a:solidFill>
                  <a:srgbClr val="000000"/>
                </a:solidFill>
                <a:latin typeface="Arial" charset="0"/>
                <a:ea typeface="MS PGothic" pitchFamily="34" charset="-128"/>
              </a:defRPr>
            </a:lvl2pPr>
            <a:lvl3pPr marL="1143000" indent="-228600" eaLnBrk="0" hangingPunct="0">
              <a:defRPr sz="1400" b="1">
                <a:solidFill>
                  <a:srgbClr val="000000"/>
                </a:solidFill>
                <a:latin typeface="Arial" charset="0"/>
                <a:ea typeface="MS PGothic" pitchFamily="34" charset="-128"/>
              </a:defRPr>
            </a:lvl3pPr>
            <a:lvl4pPr marL="1600200" indent="-228600" eaLnBrk="0" hangingPunct="0">
              <a:defRPr sz="1400" b="1">
                <a:solidFill>
                  <a:srgbClr val="000000"/>
                </a:solidFill>
                <a:latin typeface="Arial" charset="0"/>
                <a:ea typeface="MS PGothic" pitchFamily="34" charset="-128"/>
              </a:defRPr>
            </a:lvl4pPr>
            <a:lvl5pPr marL="2057400" indent="-228600" eaLnBrk="0" hangingPunct="0">
              <a:defRPr sz="1400" b="1">
                <a:solidFill>
                  <a:srgbClr val="000000"/>
                </a:solidFill>
                <a:latin typeface="Arial" charset="0"/>
                <a:ea typeface="MS PGothic" pitchFamily="34" charset="-128"/>
              </a:defRPr>
            </a:lvl5pPr>
            <a:lvl6pPr marL="2514600" indent="-228600" eaLnBrk="0" fontAlgn="base" hangingPunct="0">
              <a:spcBef>
                <a:spcPct val="0"/>
              </a:spcBef>
              <a:spcAft>
                <a:spcPct val="0"/>
              </a:spcAft>
              <a:defRPr sz="1400" b="1">
                <a:solidFill>
                  <a:srgbClr val="000000"/>
                </a:solidFill>
                <a:latin typeface="Arial" charset="0"/>
                <a:ea typeface="MS PGothic" pitchFamily="34" charset="-128"/>
              </a:defRPr>
            </a:lvl6pPr>
            <a:lvl7pPr marL="2971800" indent="-228600" eaLnBrk="0" fontAlgn="base" hangingPunct="0">
              <a:spcBef>
                <a:spcPct val="0"/>
              </a:spcBef>
              <a:spcAft>
                <a:spcPct val="0"/>
              </a:spcAft>
              <a:defRPr sz="1400" b="1">
                <a:solidFill>
                  <a:srgbClr val="000000"/>
                </a:solidFill>
                <a:latin typeface="Arial" charset="0"/>
                <a:ea typeface="MS PGothic" pitchFamily="34" charset="-128"/>
              </a:defRPr>
            </a:lvl7pPr>
            <a:lvl8pPr marL="3429000" indent="-228600" eaLnBrk="0" fontAlgn="base" hangingPunct="0">
              <a:spcBef>
                <a:spcPct val="0"/>
              </a:spcBef>
              <a:spcAft>
                <a:spcPct val="0"/>
              </a:spcAft>
              <a:defRPr sz="1400" b="1">
                <a:solidFill>
                  <a:srgbClr val="000000"/>
                </a:solidFill>
                <a:latin typeface="Arial" charset="0"/>
                <a:ea typeface="MS PGothic" pitchFamily="34" charset="-128"/>
              </a:defRPr>
            </a:lvl8pPr>
            <a:lvl9pPr marL="3886200" indent="-228600" eaLnBrk="0" fontAlgn="base" hangingPunct="0">
              <a:spcBef>
                <a:spcPct val="0"/>
              </a:spcBef>
              <a:spcAft>
                <a:spcPct val="0"/>
              </a:spcAft>
              <a:defRPr sz="1400" b="1">
                <a:solidFill>
                  <a:srgbClr val="000000"/>
                </a:solidFill>
                <a:latin typeface="Arial" charset="0"/>
                <a:ea typeface="MS PGothic" pitchFamily="34" charset="-128"/>
              </a:defRPr>
            </a:lvl9pPr>
          </a:lstStyle>
          <a:p>
            <a:pPr marL="0" marR="0" lvl="0" indent="0" defTabSz="914400" eaLnBrk="1" fontAlgn="base" latinLnBrk="0" hangingPunct="1">
              <a:lnSpc>
                <a:spcPct val="100000"/>
              </a:lnSpc>
              <a:spcBef>
                <a:spcPct val="0"/>
              </a:spcBef>
              <a:spcAft>
                <a:spcPct val="0"/>
              </a:spcAft>
              <a:buClrTx/>
              <a:buSzTx/>
              <a:buFontTx/>
              <a:buNone/>
              <a:tabLst/>
              <a:defRPr/>
            </a:pPr>
            <a:r>
              <a:rPr kumimoji="0" lang="en-GB" sz="1100" b="0" i="0" u="none" strike="noStrike" kern="0" cap="none" spc="0" normalizeH="0" baseline="0" noProof="0">
                <a:ln>
                  <a:noFill/>
                </a:ln>
                <a:solidFill>
                  <a:srgbClr val="000000"/>
                </a:solidFill>
                <a:effectLst/>
                <a:uLnTx/>
                <a:uFillTx/>
                <a:latin typeface="Arial" charset="0"/>
                <a:ea typeface="MS PGothic" pitchFamily="34" charset="-128"/>
              </a:rPr>
              <a:t>POP</a:t>
            </a:r>
          </a:p>
        </p:txBody>
      </p:sp>
      <p:cxnSp>
        <p:nvCxnSpPr>
          <p:cNvPr id="96" name="Straight Arrow Connector 95"/>
          <p:cNvCxnSpPr>
            <a:stCxn id="89" idx="3"/>
          </p:cNvCxnSpPr>
          <p:nvPr/>
        </p:nvCxnSpPr>
        <p:spPr bwMode="auto">
          <a:xfrm flipV="1">
            <a:off x="9838532" y="2193925"/>
            <a:ext cx="342900" cy="998537"/>
          </a:xfrm>
          <a:prstGeom prst="straightConnector1">
            <a:avLst/>
          </a:prstGeom>
          <a:noFill/>
          <a:ln w="19050" cap="flat" cmpd="sng" algn="ctr">
            <a:solidFill>
              <a:srgbClr val="000000">
                <a:lumMod val="75000"/>
                <a:lumOff val="25000"/>
              </a:srgbClr>
            </a:solidFill>
            <a:prstDash val="solid"/>
            <a:round/>
            <a:headEnd type="none" w="med" len="med"/>
            <a:tailEnd type="triangle" w="med" len="lg"/>
          </a:ln>
          <a:effectLst/>
        </p:spPr>
      </p:cxnSp>
      <p:cxnSp>
        <p:nvCxnSpPr>
          <p:cNvPr id="97" name="Straight Arrow Connector 96"/>
          <p:cNvCxnSpPr/>
          <p:nvPr/>
        </p:nvCxnSpPr>
        <p:spPr bwMode="auto">
          <a:xfrm>
            <a:off x="9838532" y="3594100"/>
            <a:ext cx="342900" cy="1239837"/>
          </a:xfrm>
          <a:prstGeom prst="straightConnector1">
            <a:avLst/>
          </a:prstGeom>
          <a:noFill/>
          <a:ln w="19050" cap="flat" cmpd="sng" algn="ctr">
            <a:solidFill>
              <a:srgbClr val="000000">
                <a:lumMod val="75000"/>
                <a:lumOff val="25000"/>
              </a:srgbClr>
            </a:solidFill>
            <a:prstDash val="solid"/>
            <a:round/>
            <a:headEnd type="none" w="med" len="med"/>
            <a:tailEnd type="triangle" w="med" len="lg"/>
          </a:ln>
          <a:effectLst/>
        </p:spPr>
      </p:cxnSp>
      <p:cxnSp>
        <p:nvCxnSpPr>
          <p:cNvPr id="98" name="Straight Connector 97"/>
          <p:cNvCxnSpPr/>
          <p:nvPr/>
        </p:nvCxnSpPr>
        <p:spPr bwMode="auto">
          <a:xfrm>
            <a:off x="10181432" y="2279650"/>
            <a:ext cx="774700" cy="0"/>
          </a:xfrm>
          <a:prstGeom prst="line">
            <a:avLst/>
          </a:prstGeom>
          <a:noFill/>
          <a:ln w="9525" cap="flat" cmpd="sng" algn="ctr">
            <a:solidFill>
              <a:srgbClr val="FFFFFF">
                <a:lumMod val="75000"/>
              </a:srgbClr>
            </a:solidFill>
            <a:prstDash val="sysDot"/>
            <a:round/>
            <a:headEnd type="none" w="med" len="med"/>
            <a:tailEnd type="none" w="med" len="med"/>
          </a:ln>
          <a:effectLst/>
        </p:spPr>
      </p:cxnSp>
      <p:cxnSp>
        <p:nvCxnSpPr>
          <p:cNvPr id="99" name="Straight Connector 98"/>
          <p:cNvCxnSpPr/>
          <p:nvPr/>
        </p:nvCxnSpPr>
        <p:spPr bwMode="auto">
          <a:xfrm>
            <a:off x="10181432" y="2371725"/>
            <a:ext cx="774700" cy="0"/>
          </a:xfrm>
          <a:prstGeom prst="line">
            <a:avLst/>
          </a:prstGeom>
          <a:noFill/>
          <a:ln w="9525" cap="flat" cmpd="sng" algn="ctr">
            <a:solidFill>
              <a:srgbClr val="FFFFFF">
                <a:lumMod val="75000"/>
              </a:srgbClr>
            </a:solidFill>
            <a:prstDash val="sysDot"/>
            <a:round/>
            <a:headEnd type="none" w="med" len="med"/>
            <a:tailEnd type="none" w="med" len="med"/>
          </a:ln>
          <a:effectLst/>
        </p:spPr>
      </p:cxnSp>
      <p:cxnSp>
        <p:nvCxnSpPr>
          <p:cNvPr id="100" name="Straight Connector 99"/>
          <p:cNvCxnSpPr/>
          <p:nvPr/>
        </p:nvCxnSpPr>
        <p:spPr bwMode="auto">
          <a:xfrm>
            <a:off x="10181432" y="2465387"/>
            <a:ext cx="774700" cy="0"/>
          </a:xfrm>
          <a:prstGeom prst="line">
            <a:avLst/>
          </a:prstGeom>
          <a:noFill/>
          <a:ln w="9525" cap="flat" cmpd="sng" algn="ctr">
            <a:solidFill>
              <a:srgbClr val="FFFFFF">
                <a:lumMod val="75000"/>
              </a:srgbClr>
            </a:solidFill>
            <a:prstDash val="sysDot"/>
            <a:round/>
            <a:headEnd type="none" w="med" len="med"/>
            <a:tailEnd type="none" w="med" len="med"/>
          </a:ln>
          <a:effectLst/>
        </p:spPr>
      </p:cxnSp>
      <p:cxnSp>
        <p:nvCxnSpPr>
          <p:cNvPr id="127" name="Straight Connector 126"/>
          <p:cNvCxnSpPr/>
          <p:nvPr/>
        </p:nvCxnSpPr>
        <p:spPr bwMode="auto">
          <a:xfrm>
            <a:off x="10181432" y="2555875"/>
            <a:ext cx="774700" cy="0"/>
          </a:xfrm>
          <a:prstGeom prst="line">
            <a:avLst/>
          </a:prstGeom>
          <a:noFill/>
          <a:ln w="9525" cap="flat" cmpd="sng" algn="ctr">
            <a:solidFill>
              <a:srgbClr val="FFFFFF">
                <a:lumMod val="75000"/>
              </a:srgbClr>
            </a:solidFill>
            <a:prstDash val="sysDot"/>
            <a:round/>
            <a:headEnd type="none" w="med" len="med"/>
            <a:tailEnd type="none" w="med" len="med"/>
          </a:ln>
          <a:effectLst/>
        </p:spPr>
      </p:cxnSp>
      <p:cxnSp>
        <p:nvCxnSpPr>
          <p:cNvPr id="130" name="Straight Connector 129"/>
          <p:cNvCxnSpPr/>
          <p:nvPr/>
        </p:nvCxnSpPr>
        <p:spPr bwMode="auto">
          <a:xfrm>
            <a:off x="10181432" y="2647950"/>
            <a:ext cx="774700" cy="0"/>
          </a:xfrm>
          <a:prstGeom prst="line">
            <a:avLst/>
          </a:prstGeom>
          <a:noFill/>
          <a:ln w="9525" cap="flat" cmpd="sng" algn="ctr">
            <a:solidFill>
              <a:srgbClr val="FFFFFF">
                <a:lumMod val="75000"/>
              </a:srgbClr>
            </a:solidFill>
            <a:prstDash val="sysDot"/>
            <a:round/>
            <a:headEnd type="none" w="med" len="med"/>
            <a:tailEnd type="none" w="med" len="med"/>
          </a:ln>
          <a:effectLst/>
        </p:spPr>
      </p:cxnSp>
      <p:cxnSp>
        <p:nvCxnSpPr>
          <p:cNvPr id="131" name="Straight Connector 130"/>
          <p:cNvCxnSpPr/>
          <p:nvPr/>
        </p:nvCxnSpPr>
        <p:spPr bwMode="auto">
          <a:xfrm>
            <a:off x="10181432" y="2741612"/>
            <a:ext cx="774700" cy="0"/>
          </a:xfrm>
          <a:prstGeom prst="line">
            <a:avLst/>
          </a:prstGeom>
          <a:noFill/>
          <a:ln w="9525" cap="flat" cmpd="sng" algn="ctr">
            <a:solidFill>
              <a:srgbClr val="FFFFFF">
                <a:lumMod val="75000"/>
              </a:srgbClr>
            </a:solidFill>
            <a:prstDash val="sysDot"/>
            <a:round/>
            <a:headEnd type="none" w="med" len="med"/>
            <a:tailEnd type="none" w="med" len="med"/>
          </a:ln>
          <a:effectLst/>
        </p:spPr>
      </p:cxnSp>
      <p:cxnSp>
        <p:nvCxnSpPr>
          <p:cNvPr id="132" name="Straight Connector 131"/>
          <p:cNvCxnSpPr/>
          <p:nvPr/>
        </p:nvCxnSpPr>
        <p:spPr bwMode="auto">
          <a:xfrm>
            <a:off x="10181432" y="2836862"/>
            <a:ext cx="774700" cy="0"/>
          </a:xfrm>
          <a:prstGeom prst="line">
            <a:avLst/>
          </a:prstGeom>
          <a:noFill/>
          <a:ln w="9525" cap="flat" cmpd="sng" algn="ctr">
            <a:solidFill>
              <a:srgbClr val="FFFFFF">
                <a:lumMod val="75000"/>
              </a:srgbClr>
            </a:solidFill>
            <a:prstDash val="sysDot"/>
            <a:round/>
            <a:headEnd type="none" w="med" len="med"/>
            <a:tailEnd type="none" w="med" len="med"/>
          </a:ln>
          <a:effectLst/>
        </p:spPr>
      </p:cxnSp>
      <p:cxnSp>
        <p:nvCxnSpPr>
          <p:cNvPr id="133" name="Straight Connector 132"/>
          <p:cNvCxnSpPr/>
          <p:nvPr/>
        </p:nvCxnSpPr>
        <p:spPr bwMode="auto">
          <a:xfrm>
            <a:off x="10181432" y="2928937"/>
            <a:ext cx="774700" cy="0"/>
          </a:xfrm>
          <a:prstGeom prst="line">
            <a:avLst/>
          </a:prstGeom>
          <a:noFill/>
          <a:ln w="9525" cap="flat" cmpd="sng" algn="ctr">
            <a:solidFill>
              <a:srgbClr val="FFFFFF">
                <a:lumMod val="75000"/>
              </a:srgbClr>
            </a:solidFill>
            <a:prstDash val="sysDot"/>
            <a:round/>
            <a:headEnd type="none" w="med" len="med"/>
            <a:tailEnd type="none" w="med" len="med"/>
          </a:ln>
          <a:effectLst/>
        </p:spPr>
      </p:cxnSp>
      <p:cxnSp>
        <p:nvCxnSpPr>
          <p:cNvPr id="134" name="Straight Connector 133"/>
          <p:cNvCxnSpPr/>
          <p:nvPr/>
        </p:nvCxnSpPr>
        <p:spPr bwMode="auto">
          <a:xfrm>
            <a:off x="10181432" y="3022600"/>
            <a:ext cx="774700" cy="0"/>
          </a:xfrm>
          <a:prstGeom prst="line">
            <a:avLst/>
          </a:prstGeom>
          <a:noFill/>
          <a:ln w="9525" cap="flat" cmpd="sng" algn="ctr">
            <a:solidFill>
              <a:srgbClr val="FFFFFF">
                <a:lumMod val="75000"/>
              </a:srgbClr>
            </a:solidFill>
            <a:prstDash val="sysDot"/>
            <a:round/>
            <a:headEnd type="none" w="med" len="med"/>
            <a:tailEnd type="none" w="med" len="med"/>
          </a:ln>
          <a:effectLst/>
        </p:spPr>
      </p:cxnSp>
      <p:cxnSp>
        <p:nvCxnSpPr>
          <p:cNvPr id="135" name="Straight Connector 134"/>
          <p:cNvCxnSpPr/>
          <p:nvPr/>
        </p:nvCxnSpPr>
        <p:spPr bwMode="auto">
          <a:xfrm>
            <a:off x="10181432" y="3113087"/>
            <a:ext cx="774700" cy="0"/>
          </a:xfrm>
          <a:prstGeom prst="line">
            <a:avLst/>
          </a:prstGeom>
          <a:noFill/>
          <a:ln w="9525" cap="flat" cmpd="sng" algn="ctr">
            <a:solidFill>
              <a:srgbClr val="FFFFFF">
                <a:lumMod val="75000"/>
              </a:srgbClr>
            </a:solidFill>
            <a:prstDash val="sysDot"/>
            <a:round/>
            <a:headEnd type="none" w="med" len="med"/>
            <a:tailEnd type="none" w="med" len="med"/>
          </a:ln>
          <a:effectLst/>
        </p:spPr>
      </p:cxnSp>
      <p:cxnSp>
        <p:nvCxnSpPr>
          <p:cNvPr id="136" name="Straight Connector 135"/>
          <p:cNvCxnSpPr/>
          <p:nvPr/>
        </p:nvCxnSpPr>
        <p:spPr bwMode="auto">
          <a:xfrm>
            <a:off x="10181432" y="3205162"/>
            <a:ext cx="774700" cy="0"/>
          </a:xfrm>
          <a:prstGeom prst="line">
            <a:avLst/>
          </a:prstGeom>
          <a:noFill/>
          <a:ln w="9525" cap="flat" cmpd="sng" algn="ctr">
            <a:solidFill>
              <a:srgbClr val="FFFFFF">
                <a:lumMod val="75000"/>
              </a:srgbClr>
            </a:solidFill>
            <a:prstDash val="sysDot"/>
            <a:round/>
            <a:headEnd type="none" w="med" len="med"/>
            <a:tailEnd type="none" w="med" len="med"/>
          </a:ln>
          <a:effectLst/>
        </p:spPr>
      </p:cxnSp>
      <p:cxnSp>
        <p:nvCxnSpPr>
          <p:cNvPr id="137" name="Straight Connector 136"/>
          <p:cNvCxnSpPr/>
          <p:nvPr/>
        </p:nvCxnSpPr>
        <p:spPr bwMode="auto">
          <a:xfrm>
            <a:off x="10181432" y="3298825"/>
            <a:ext cx="774700" cy="0"/>
          </a:xfrm>
          <a:prstGeom prst="line">
            <a:avLst/>
          </a:prstGeom>
          <a:noFill/>
          <a:ln w="9525" cap="flat" cmpd="sng" algn="ctr">
            <a:solidFill>
              <a:srgbClr val="FFFFFF">
                <a:lumMod val="75000"/>
              </a:srgbClr>
            </a:solidFill>
            <a:prstDash val="sysDot"/>
            <a:round/>
            <a:headEnd type="none" w="med" len="med"/>
            <a:tailEnd type="none" w="med" len="med"/>
          </a:ln>
          <a:effectLst/>
        </p:spPr>
      </p:cxnSp>
      <p:cxnSp>
        <p:nvCxnSpPr>
          <p:cNvPr id="138" name="Straight Connector 137"/>
          <p:cNvCxnSpPr/>
          <p:nvPr/>
        </p:nvCxnSpPr>
        <p:spPr bwMode="auto">
          <a:xfrm>
            <a:off x="10181432" y="3394075"/>
            <a:ext cx="774700" cy="0"/>
          </a:xfrm>
          <a:prstGeom prst="line">
            <a:avLst/>
          </a:prstGeom>
          <a:noFill/>
          <a:ln w="9525" cap="flat" cmpd="sng" algn="ctr">
            <a:solidFill>
              <a:srgbClr val="FFFFFF">
                <a:lumMod val="75000"/>
              </a:srgbClr>
            </a:solidFill>
            <a:prstDash val="sysDot"/>
            <a:round/>
            <a:headEnd type="none" w="med" len="med"/>
            <a:tailEnd type="none" w="med" len="med"/>
          </a:ln>
          <a:effectLst/>
        </p:spPr>
      </p:cxnSp>
      <p:cxnSp>
        <p:nvCxnSpPr>
          <p:cNvPr id="139" name="Straight Connector 138"/>
          <p:cNvCxnSpPr/>
          <p:nvPr/>
        </p:nvCxnSpPr>
        <p:spPr bwMode="auto">
          <a:xfrm>
            <a:off x="10181432" y="3486150"/>
            <a:ext cx="774700" cy="0"/>
          </a:xfrm>
          <a:prstGeom prst="line">
            <a:avLst/>
          </a:prstGeom>
          <a:noFill/>
          <a:ln w="9525" cap="flat" cmpd="sng" algn="ctr">
            <a:solidFill>
              <a:srgbClr val="FFFFFF">
                <a:lumMod val="75000"/>
              </a:srgbClr>
            </a:solidFill>
            <a:prstDash val="sysDot"/>
            <a:round/>
            <a:headEnd type="none" w="med" len="med"/>
            <a:tailEnd type="none" w="med" len="med"/>
          </a:ln>
          <a:effectLst/>
        </p:spPr>
      </p:cxnSp>
      <p:cxnSp>
        <p:nvCxnSpPr>
          <p:cNvPr id="140" name="Straight Connector 139"/>
          <p:cNvCxnSpPr/>
          <p:nvPr/>
        </p:nvCxnSpPr>
        <p:spPr bwMode="auto">
          <a:xfrm>
            <a:off x="10181432" y="3579812"/>
            <a:ext cx="774700" cy="0"/>
          </a:xfrm>
          <a:prstGeom prst="line">
            <a:avLst/>
          </a:prstGeom>
          <a:noFill/>
          <a:ln w="9525" cap="flat" cmpd="sng" algn="ctr">
            <a:solidFill>
              <a:srgbClr val="FFFFFF">
                <a:lumMod val="75000"/>
              </a:srgbClr>
            </a:solidFill>
            <a:prstDash val="sysDot"/>
            <a:round/>
            <a:headEnd type="none" w="med" len="med"/>
            <a:tailEnd type="none" w="med" len="med"/>
          </a:ln>
          <a:effectLst/>
        </p:spPr>
      </p:cxnSp>
      <p:cxnSp>
        <p:nvCxnSpPr>
          <p:cNvPr id="141" name="Straight Connector 140"/>
          <p:cNvCxnSpPr/>
          <p:nvPr/>
        </p:nvCxnSpPr>
        <p:spPr bwMode="auto">
          <a:xfrm>
            <a:off x="10181432" y="3670300"/>
            <a:ext cx="774700" cy="0"/>
          </a:xfrm>
          <a:prstGeom prst="line">
            <a:avLst/>
          </a:prstGeom>
          <a:noFill/>
          <a:ln w="9525" cap="flat" cmpd="sng" algn="ctr">
            <a:solidFill>
              <a:srgbClr val="FFFFFF">
                <a:lumMod val="75000"/>
              </a:srgbClr>
            </a:solidFill>
            <a:prstDash val="sysDot"/>
            <a:round/>
            <a:headEnd type="none" w="med" len="med"/>
            <a:tailEnd type="none" w="med" len="med"/>
          </a:ln>
          <a:effectLst/>
        </p:spPr>
      </p:cxnSp>
      <p:cxnSp>
        <p:nvCxnSpPr>
          <p:cNvPr id="142" name="Straight Connector 141"/>
          <p:cNvCxnSpPr/>
          <p:nvPr/>
        </p:nvCxnSpPr>
        <p:spPr bwMode="auto">
          <a:xfrm>
            <a:off x="10181432" y="3752850"/>
            <a:ext cx="774700" cy="0"/>
          </a:xfrm>
          <a:prstGeom prst="line">
            <a:avLst/>
          </a:prstGeom>
          <a:noFill/>
          <a:ln w="9525" cap="flat" cmpd="sng" algn="ctr">
            <a:solidFill>
              <a:srgbClr val="FFFFFF">
                <a:lumMod val="75000"/>
              </a:srgbClr>
            </a:solidFill>
            <a:prstDash val="sysDot"/>
            <a:round/>
            <a:headEnd type="none" w="med" len="med"/>
            <a:tailEnd type="none" w="med" len="med"/>
          </a:ln>
          <a:effectLst/>
        </p:spPr>
      </p:cxnSp>
      <p:cxnSp>
        <p:nvCxnSpPr>
          <p:cNvPr id="143" name="Straight Connector 142"/>
          <p:cNvCxnSpPr/>
          <p:nvPr/>
        </p:nvCxnSpPr>
        <p:spPr bwMode="auto">
          <a:xfrm>
            <a:off x="10181432" y="3844925"/>
            <a:ext cx="774700" cy="0"/>
          </a:xfrm>
          <a:prstGeom prst="line">
            <a:avLst/>
          </a:prstGeom>
          <a:noFill/>
          <a:ln w="9525" cap="flat" cmpd="sng" algn="ctr">
            <a:solidFill>
              <a:srgbClr val="FFFFFF">
                <a:lumMod val="75000"/>
              </a:srgbClr>
            </a:solidFill>
            <a:prstDash val="sysDot"/>
            <a:round/>
            <a:headEnd type="none" w="med" len="med"/>
            <a:tailEnd type="none" w="med" len="med"/>
          </a:ln>
          <a:effectLst/>
        </p:spPr>
      </p:cxnSp>
      <p:cxnSp>
        <p:nvCxnSpPr>
          <p:cNvPr id="144" name="Straight Connector 143"/>
          <p:cNvCxnSpPr/>
          <p:nvPr/>
        </p:nvCxnSpPr>
        <p:spPr bwMode="auto">
          <a:xfrm>
            <a:off x="10181432" y="3938587"/>
            <a:ext cx="774700" cy="0"/>
          </a:xfrm>
          <a:prstGeom prst="line">
            <a:avLst/>
          </a:prstGeom>
          <a:noFill/>
          <a:ln w="9525" cap="flat" cmpd="sng" algn="ctr">
            <a:solidFill>
              <a:srgbClr val="FFFFFF">
                <a:lumMod val="75000"/>
              </a:srgbClr>
            </a:solidFill>
            <a:prstDash val="sysDot"/>
            <a:round/>
            <a:headEnd type="none" w="med" len="med"/>
            <a:tailEnd type="none" w="med" len="med"/>
          </a:ln>
          <a:effectLst/>
        </p:spPr>
      </p:cxnSp>
      <p:cxnSp>
        <p:nvCxnSpPr>
          <p:cNvPr id="145" name="Straight Connector 144"/>
          <p:cNvCxnSpPr/>
          <p:nvPr/>
        </p:nvCxnSpPr>
        <p:spPr bwMode="auto">
          <a:xfrm>
            <a:off x="10181432" y="4029075"/>
            <a:ext cx="774700" cy="0"/>
          </a:xfrm>
          <a:prstGeom prst="line">
            <a:avLst/>
          </a:prstGeom>
          <a:noFill/>
          <a:ln w="9525" cap="flat" cmpd="sng" algn="ctr">
            <a:solidFill>
              <a:srgbClr val="FFFFFF">
                <a:lumMod val="75000"/>
              </a:srgbClr>
            </a:solidFill>
            <a:prstDash val="sysDot"/>
            <a:round/>
            <a:headEnd type="none" w="med" len="med"/>
            <a:tailEnd type="none" w="med" len="med"/>
          </a:ln>
          <a:effectLst/>
        </p:spPr>
      </p:cxnSp>
      <p:cxnSp>
        <p:nvCxnSpPr>
          <p:cNvPr id="146" name="Straight Connector 145"/>
          <p:cNvCxnSpPr/>
          <p:nvPr/>
        </p:nvCxnSpPr>
        <p:spPr bwMode="auto">
          <a:xfrm>
            <a:off x="10181432" y="4121150"/>
            <a:ext cx="774700" cy="0"/>
          </a:xfrm>
          <a:prstGeom prst="line">
            <a:avLst/>
          </a:prstGeom>
          <a:noFill/>
          <a:ln w="9525" cap="flat" cmpd="sng" algn="ctr">
            <a:solidFill>
              <a:srgbClr val="FFFFFF">
                <a:lumMod val="75000"/>
              </a:srgbClr>
            </a:solidFill>
            <a:prstDash val="sysDot"/>
            <a:round/>
            <a:headEnd type="none" w="med" len="med"/>
            <a:tailEnd type="none" w="med" len="med"/>
          </a:ln>
          <a:effectLst/>
        </p:spPr>
      </p:cxnSp>
      <p:cxnSp>
        <p:nvCxnSpPr>
          <p:cNvPr id="147" name="Straight Connector 146"/>
          <p:cNvCxnSpPr/>
          <p:nvPr/>
        </p:nvCxnSpPr>
        <p:spPr bwMode="auto">
          <a:xfrm>
            <a:off x="10181432" y="4214812"/>
            <a:ext cx="774700" cy="0"/>
          </a:xfrm>
          <a:prstGeom prst="line">
            <a:avLst/>
          </a:prstGeom>
          <a:noFill/>
          <a:ln w="9525" cap="flat" cmpd="sng" algn="ctr">
            <a:solidFill>
              <a:srgbClr val="FFFFFF">
                <a:lumMod val="75000"/>
              </a:srgbClr>
            </a:solidFill>
            <a:prstDash val="sysDot"/>
            <a:round/>
            <a:headEnd type="none" w="med" len="med"/>
            <a:tailEnd type="none" w="med" len="med"/>
          </a:ln>
          <a:effectLst/>
        </p:spPr>
      </p:cxnSp>
      <p:cxnSp>
        <p:nvCxnSpPr>
          <p:cNvPr id="148" name="Straight Connector 147"/>
          <p:cNvCxnSpPr/>
          <p:nvPr/>
        </p:nvCxnSpPr>
        <p:spPr bwMode="auto">
          <a:xfrm>
            <a:off x="10181432" y="4310062"/>
            <a:ext cx="774700" cy="0"/>
          </a:xfrm>
          <a:prstGeom prst="line">
            <a:avLst/>
          </a:prstGeom>
          <a:noFill/>
          <a:ln w="9525" cap="flat" cmpd="sng" algn="ctr">
            <a:solidFill>
              <a:srgbClr val="FFFFFF">
                <a:lumMod val="75000"/>
              </a:srgbClr>
            </a:solidFill>
            <a:prstDash val="sysDot"/>
            <a:round/>
            <a:headEnd type="none" w="med" len="med"/>
            <a:tailEnd type="none" w="med" len="med"/>
          </a:ln>
          <a:effectLst/>
        </p:spPr>
      </p:cxnSp>
      <p:cxnSp>
        <p:nvCxnSpPr>
          <p:cNvPr id="149" name="Straight Connector 148"/>
          <p:cNvCxnSpPr/>
          <p:nvPr/>
        </p:nvCxnSpPr>
        <p:spPr bwMode="auto">
          <a:xfrm>
            <a:off x="10181432" y="4402137"/>
            <a:ext cx="774700" cy="0"/>
          </a:xfrm>
          <a:prstGeom prst="line">
            <a:avLst/>
          </a:prstGeom>
          <a:noFill/>
          <a:ln w="9525" cap="flat" cmpd="sng" algn="ctr">
            <a:solidFill>
              <a:srgbClr val="FFFFFF">
                <a:lumMod val="75000"/>
              </a:srgbClr>
            </a:solidFill>
            <a:prstDash val="sysDot"/>
            <a:round/>
            <a:headEnd type="none" w="med" len="med"/>
            <a:tailEnd type="none" w="med" len="med"/>
          </a:ln>
          <a:effectLst/>
        </p:spPr>
      </p:cxnSp>
      <p:cxnSp>
        <p:nvCxnSpPr>
          <p:cNvPr id="150" name="Straight Connector 149"/>
          <p:cNvCxnSpPr/>
          <p:nvPr/>
        </p:nvCxnSpPr>
        <p:spPr bwMode="auto">
          <a:xfrm>
            <a:off x="10181432" y="4495800"/>
            <a:ext cx="774700" cy="0"/>
          </a:xfrm>
          <a:prstGeom prst="line">
            <a:avLst/>
          </a:prstGeom>
          <a:noFill/>
          <a:ln w="9525" cap="flat" cmpd="sng" algn="ctr">
            <a:solidFill>
              <a:srgbClr val="FFFFFF">
                <a:lumMod val="75000"/>
              </a:srgbClr>
            </a:solidFill>
            <a:prstDash val="sysDot"/>
            <a:round/>
            <a:headEnd type="none" w="med" len="med"/>
            <a:tailEnd type="none" w="med" len="med"/>
          </a:ln>
          <a:effectLst/>
        </p:spPr>
      </p:cxnSp>
      <p:cxnSp>
        <p:nvCxnSpPr>
          <p:cNvPr id="151" name="Straight Connector 150"/>
          <p:cNvCxnSpPr/>
          <p:nvPr/>
        </p:nvCxnSpPr>
        <p:spPr bwMode="auto">
          <a:xfrm>
            <a:off x="10181432" y="4586287"/>
            <a:ext cx="774700" cy="0"/>
          </a:xfrm>
          <a:prstGeom prst="line">
            <a:avLst/>
          </a:prstGeom>
          <a:noFill/>
          <a:ln w="9525" cap="flat" cmpd="sng" algn="ctr">
            <a:solidFill>
              <a:srgbClr val="FFFFFF">
                <a:lumMod val="75000"/>
              </a:srgbClr>
            </a:solidFill>
            <a:prstDash val="sysDot"/>
            <a:round/>
            <a:headEnd type="none" w="med" len="med"/>
            <a:tailEnd type="none" w="med" len="med"/>
          </a:ln>
          <a:effectLst/>
        </p:spPr>
      </p:cxnSp>
      <p:cxnSp>
        <p:nvCxnSpPr>
          <p:cNvPr id="152" name="Straight Connector 151"/>
          <p:cNvCxnSpPr/>
          <p:nvPr/>
        </p:nvCxnSpPr>
        <p:spPr bwMode="auto">
          <a:xfrm>
            <a:off x="10181432" y="4678362"/>
            <a:ext cx="774700" cy="0"/>
          </a:xfrm>
          <a:prstGeom prst="line">
            <a:avLst/>
          </a:prstGeom>
          <a:noFill/>
          <a:ln w="9525" cap="flat" cmpd="sng" algn="ctr">
            <a:solidFill>
              <a:srgbClr val="FFFFFF">
                <a:lumMod val="75000"/>
              </a:srgbClr>
            </a:solidFill>
            <a:prstDash val="sysDot"/>
            <a:round/>
            <a:headEnd type="none" w="med" len="med"/>
            <a:tailEnd type="none" w="med" len="med"/>
          </a:ln>
          <a:effectLst/>
        </p:spPr>
      </p:cxnSp>
      <p:cxnSp>
        <p:nvCxnSpPr>
          <p:cNvPr id="153" name="Straight Connector 152"/>
          <p:cNvCxnSpPr/>
          <p:nvPr/>
        </p:nvCxnSpPr>
        <p:spPr bwMode="auto">
          <a:xfrm>
            <a:off x="10181432" y="4772025"/>
            <a:ext cx="774700" cy="0"/>
          </a:xfrm>
          <a:prstGeom prst="line">
            <a:avLst/>
          </a:prstGeom>
          <a:noFill/>
          <a:ln w="9525" cap="flat" cmpd="sng" algn="ctr">
            <a:solidFill>
              <a:srgbClr val="FFFFFF">
                <a:lumMod val="75000"/>
              </a:srgbClr>
            </a:solidFill>
            <a:prstDash val="sysDot"/>
            <a:round/>
            <a:headEnd type="none" w="med" len="med"/>
            <a:tailEnd type="none" w="med" len="med"/>
          </a:ln>
          <a:effectLst/>
        </p:spPr>
      </p:cxnSp>
      <p:cxnSp>
        <p:nvCxnSpPr>
          <p:cNvPr id="154" name="Straight Connector 153"/>
          <p:cNvCxnSpPr/>
          <p:nvPr/>
        </p:nvCxnSpPr>
        <p:spPr bwMode="auto">
          <a:xfrm>
            <a:off x="10181432" y="4867275"/>
            <a:ext cx="774700" cy="0"/>
          </a:xfrm>
          <a:prstGeom prst="line">
            <a:avLst/>
          </a:prstGeom>
          <a:noFill/>
          <a:ln w="9525" cap="flat" cmpd="sng" algn="ctr">
            <a:solidFill>
              <a:srgbClr val="FFFFFF">
                <a:lumMod val="75000"/>
              </a:srgbClr>
            </a:solidFill>
            <a:prstDash val="sysDot"/>
            <a:round/>
            <a:headEnd type="none" w="med" len="med"/>
            <a:tailEnd type="none" w="med" len="med"/>
          </a:ln>
          <a:effectLst/>
        </p:spPr>
      </p:cxnSp>
      <p:cxnSp>
        <p:nvCxnSpPr>
          <p:cNvPr id="155" name="Straight Connector 154"/>
          <p:cNvCxnSpPr/>
          <p:nvPr/>
        </p:nvCxnSpPr>
        <p:spPr bwMode="auto">
          <a:xfrm>
            <a:off x="10181432" y="4959350"/>
            <a:ext cx="774700" cy="0"/>
          </a:xfrm>
          <a:prstGeom prst="line">
            <a:avLst/>
          </a:prstGeom>
          <a:noFill/>
          <a:ln w="9525" cap="flat" cmpd="sng" algn="ctr">
            <a:solidFill>
              <a:srgbClr val="FFFFFF">
                <a:lumMod val="75000"/>
              </a:srgbClr>
            </a:solidFill>
            <a:prstDash val="sysDot"/>
            <a:round/>
            <a:headEnd type="none" w="med" len="med"/>
            <a:tailEnd type="none" w="med" len="med"/>
          </a:ln>
          <a:effectLst/>
        </p:spPr>
      </p:cxnSp>
      <p:cxnSp>
        <p:nvCxnSpPr>
          <p:cNvPr id="156" name="Straight Connector 155"/>
          <p:cNvCxnSpPr/>
          <p:nvPr/>
        </p:nvCxnSpPr>
        <p:spPr bwMode="auto">
          <a:xfrm>
            <a:off x="10181432" y="5053012"/>
            <a:ext cx="774700" cy="0"/>
          </a:xfrm>
          <a:prstGeom prst="line">
            <a:avLst/>
          </a:prstGeom>
          <a:noFill/>
          <a:ln w="9525" cap="flat" cmpd="sng" algn="ctr">
            <a:solidFill>
              <a:srgbClr val="FFFFFF">
                <a:lumMod val="75000"/>
              </a:srgbClr>
            </a:solidFill>
            <a:prstDash val="sysDot"/>
            <a:round/>
            <a:headEnd type="none" w="med" len="med"/>
            <a:tailEnd type="none" w="med" len="med"/>
          </a:ln>
          <a:effectLst/>
        </p:spPr>
      </p:cxnSp>
      <p:cxnSp>
        <p:nvCxnSpPr>
          <p:cNvPr id="157" name="Straight Connector 156"/>
          <p:cNvCxnSpPr/>
          <p:nvPr/>
        </p:nvCxnSpPr>
        <p:spPr bwMode="auto">
          <a:xfrm>
            <a:off x="10181432" y="5143500"/>
            <a:ext cx="774700" cy="0"/>
          </a:xfrm>
          <a:prstGeom prst="line">
            <a:avLst/>
          </a:prstGeom>
          <a:noFill/>
          <a:ln w="9525" cap="flat" cmpd="sng" algn="ctr">
            <a:solidFill>
              <a:srgbClr val="FFFFFF">
                <a:lumMod val="75000"/>
              </a:srgbClr>
            </a:solidFill>
            <a:prstDash val="sysDot"/>
            <a:round/>
            <a:headEnd type="none" w="med" len="med"/>
            <a:tailEnd type="none" w="med" len="med"/>
          </a:ln>
          <a:effectLst/>
        </p:spPr>
      </p:cxnSp>
      <p:cxnSp>
        <p:nvCxnSpPr>
          <p:cNvPr id="158" name="Straight Connector 157"/>
          <p:cNvCxnSpPr/>
          <p:nvPr/>
        </p:nvCxnSpPr>
        <p:spPr bwMode="auto">
          <a:xfrm>
            <a:off x="10181432" y="5233987"/>
            <a:ext cx="774700" cy="0"/>
          </a:xfrm>
          <a:prstGeom prst="line">
            <a:avLst/>
          </a:prstGeom>
          <a:noFill/>
          <a:ln w="9525" cap="flat" cmpd="sng" algn="ctr">
            <a:solidFill>
              <a:srgbClr val="FFFFFF">
                <a:lumMod val="75000"/>
              </a:srgbClr>
            </a:solidFill>
            <a:prstDash val="sysDot"/>
            <a:round/>
            <a:headEnd type="none" w="med" len="med"/>
            <a:tailEnd type="none" w="med" len="med"/>
          </a:ln>
          <a:effectLst/>
        </p:spPr>
      </p:cxnSp>
      <p:cxnSp>
        <p:nvCxnSpPr>
          <p:cNvPr id="159" name="Straight Connector 158"/>
          <p:cNvCxnSpPr/>
          <p:nvPr/>
        </p:nvCxnSpPr>
        <p:spPr bwMode="auto">
          <a:xfrm>
            <a:off x="10181432" y="5326062"/>
            <a:ext cx="774700" cy="0"/>
          </a:xfrm>
          <a:prstGeom prst="line">
            <a:avLst/>
          </a:prstGeom>
          <a:noFill/>
          <a:ln w="9525" cap="flat" cmpd="sng" algn="ctr">
            <a:solidFill>
              <a:srgbClr val="FFFFFF">
                <a:lumMod val="75000"/>
              </a:srgbClr>
            </a:solidFill>
            <a:prstDash val="sysDot"/>
            <a:round/>
            <a:headEnd type="none" w="med" len="med"/>
            <a:tailEnd type="none" w="med" len="med"/>
          </a:ln>
          <a:effectLst/>
        </p:spPr>
      </p:cxnSp>
      <p:cxnSp>
        <p:nvCxnSpPr>
          <p:cNvPr id="160" name="Straight Connector 159"/>
          <p:cNvCxnSpPr/>
          <p:nvPr/>
        </p:nvCxnSpPr>
        <p:spPr bwMode="auto">
          <a:xfrm>
            <a:off x="10181432" y="5419725"/>
            <a:ext cx="774700" cy="0"/>
          </a:xfrm>
          <a:prstGeom prst="line">
            <a:avLst/>
          </a:prstGeom>
          <a:noFill/>
          <a:ln w="9525" cap="flat" cmpd="sng" algn="ctr">
            <a:solidFill>
              <a:srgbClr val="FFFFFF">
                <a:lumMod val="75000"/>
              </a:srgbClr>
            </a:solidFill>
            <a:prstDash val="sysDot"/>
            <a:round/>
            <a:headEnd type="none" w="med" len="med"/>
            <a:tailEnd type="none" w="med" len="med"/>
          </a:ln>
          <a:effectLst/>
        </p:spPr>
      </p:cxnSp>
      <p:cxnSp>
        <p:nvCxnSpPr>
          <p:cNvPr id="161" name="Straight Connector 160"/>
          <p:cNvCxnSpPr/>
          <p:nvPr/>
        </p:nvCxnSpPr>
        <p:spPr bwMode="auto">
          <a:xfrm>
            <a:off x="10181432" y="5514975"/>
            <a:ext cx="774700" cy="0"/>
          </a:xfrm>
          <a:prstGeom prst="line">
            <a:avLst/>
          </a:prstGeom>
          <a:noFill/>
          <a:ln w="9525" cap="flat" cmpd="sng" algn="ctr">
            <a:solidFill>
              <a:srgbClr val="FFFFFF">
                <a:lumMod val="75000"/>
              </a:srgbClr>
            </a:solidFill>
            <a:prstDash val="sysDot"/>
            <a:round/>
            <a:headEnd type="none" w="med" len="med"/>
            <a:tailEnd type="none" w="med" len="med"/>
          </a:ln>
          <a:effectLst/>
        </p:spPr>
      </p:cxnSp>
      <p:cxnSp>
        <p:nvCxnSpPr>
          <p:cNvPr id="162" name="Straight Connector 161"/>
          <p:cNvCxnSpPr/>
          <p:nvPr/>
        </p:nvCxnSpPr>
        <p:spPr bwMode="auto">
          <a:xfrm>
            <a:off x="10181432" y="5607050"/>
            <a:ext cx="774700" cy="0"/>
          </a:xfrm>
          <a:prstGeom prst="line">
            <a:avLst/>
          </a:prstGeom>
          <a:noFill/>
          <a:ln w="9525" cap="flat" cmpd="sng" algn="ctr">
            <a:solidFill>
              <a:srgbClr val="FFFFFF">
                <a:lumMod val="75000"/>
              </a:srgbClr>
            </a:solidFill>
            <a:prstDash val="sysDot"/>
            <a:round/>
            <a:headEnd type="none" w="med" len="med"/>
            <a:tailEnd type="none" w="med" len="med"/>
          </a:ln>
          <a:effectLst/>
        </p:spPr>
      </p:cxnSp>
      <p:cxnSp>
        <p:nvCxnSpPr>
          <p:cNvPr id="163" name="Straight Connector 162"/>
          <p:cNvCxnSpPr/>
          <p:nvPr/>
        </p:nvCxnSpPr>
        <p:spPr bwMode="auto">
          <a:xfrm>
            <a:off x="10181432" y="5700712"/>
            <a:ext cx="774700" cy="0"/>
          </a:xfrm>
          <a:prstGeom prst="line">
            <a:avLst/>
          </a:prstGeom>
          <a:noFill/>
          <a:ln w="9525" cap="flat" cmpd="sng" algn="ctr">
            <a:solidFill>
              <a:srgbClr val="FFFFFF">
                <a:lumMod val="75000"/>
              </a:srgbClr>
            </a:solidFill>
            <a:prstDash val="sysDot"/>
            <a:round/>
            <a:headEnd type="none" w="med" len="med"/>
            <a:tailEnd type="none" w="med" len="med"/>
          </a:ln>
          <a:effectLst/>
        </p:spPr>
      </p:cxnSp>
      <p:cxnSp>
        <p:nvCxnSpPr>
          <p:cNvPr id="164" name="Straight Connector 163"/>
          <p:cNvCxnSpPr/>
          <p:nvPr/>
        </p:nvCxnSpPr>
        <p:spPr bwMode="auto">
          <a:xfrm>
            <a:off x="10181432" y="5791200"/>
            <a:ext cx="774700" cy="0"/>
          </a:xfrm>
          <a:prstGeom prst="line">
            <a:avLst/>
          </a:prstGeom>
          <a:noFill/>
          <a:ln w="12700" cap="flat" cmpd="sng" algn="ctr">
            <a:solidFill>
              <a:srgbClr val="FFFFFF">
                <a:lumMod val="65000"/>
              </a:srgbClr>
            </a:solidFill>
            <a:prstDash val="sysDot"/>
            <a:round/>
            <a:headEnd type="none" w="med" len="med"/>
            <a:tailEnd type="none" w="med" len="med"/>
          </a:ln>
          <a:effectLst/>
        </p:spPr>
      </p:cxnSp>
      <p:sp>
        <p:nvSpPr>
          <p:cNvPr id="165" name="Rectangle 164"/>
          <p:cNvSpPr/>
          <p:nvPr/>
        </p:nvSpPr>
        <p:spPr bwMode="auto">
          <a:xfrm>
            <a:off x="10181432" y="2198687"/>
            <a:ext cx="774700" cy="1195388"/>
          </a:xfrm>
          <a:prstGeom prst="rect">
            <a:avLst/>
          </a:prstGeom>
          <a:noFill/>
          <a:ln w="19050" cap="flat" cmpd="sng" algn="ctr">
            <a:solidFill>
              <a:srgbClr val="000000">
                <a:lumMod val="75000"/>
                <a:lumOff val="25000"/>
              </a:srgbClr>
            </a:solidFill>
            <a:prstDash val="solid"/>
            <a:round/>
            <a:headEnd type="none" w="med" len="med"/>
            <a:tailEnd type="none" w="med" len="med"/>
          </a:ln>
          <a:effectLst/>
        </p:spPr>
        <p:txBody>
          <a:bodyPr wrap="none"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GB" sz="1400" b="0" i="0" u="none" strike="noStrike" kern="0" cap="none" spc="0" normalizeH="0" baseline="0" noProof="0" dirty="0">
                <a:ln>
                  <a:noFill/>
                </a:ln>
                <a:solidFill>
                  <a:srgbClr val="000000"/>
                </a:solidFill>
                <a:effectLst/>
                <a:uLnTx/>
                <a:uFillTx/>
                <a:latin typeface="Arial" charset="0"/>
                <a:ea typeface="MS PGothic" pitchFamily="34" charset="-128"/>
              </a:rPr>
              <a:t>Stack</a:t>
            </a:r>
          </a:p>
        </p:txBody>
      </p:sp>
      <p:sp>
        <p:nvSpPr>
          <p:cNvPr id="166" name="Rectangle 165"/>
          <p:cNvSpPr/>
          <p:nvPr/>
        </p:nvSpPr>
        <p:spPr bwMode="auto">
          <a:xfrm>
            <a:off x="10181432" y="4319587"/>
            <a:ext cx="774700" cy="1471613"/>
          </a:xfrm>
          <a:prstGeom prst="rect">
            <a:avLst/>
          </a:prstGeom>
          <a:noFill/>
          <a:ln w="19050" cap="flat" cmpd="sng" algn="ctr">
            <a:solidFill>
              <a:srgbClr val="000000">
                <a:lumMod val="75000"/>
                <a:lumOff val="25000"/>
              </a:srgbClr>
            </a:solidFill>
            <a:prstDash val="solid"/>
            <a:round/>
            <a:headEnd type="none" w="med" len="med"/>
            <a:tailEnd type="none" w="med" len="med"/>
          </a:ln>
          <a:effectLst/>
        </p:spPr>
        <p:txBody>
          <a:bodyPr wrap="none"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GB" sz="1400" b="0" i="0" u="none" strike="noStrike" kern="0" cap="none" spc="0" normalizeH="0" baseline="0" noProof="0" dirty="0">
                <a:ln>
                  <a:noFill/>
                </a:ln>
                <a:solidFill>
                  <a:srgbClr val="000000"/>
                </a:solidFill>
                <a:effectLst/>
                <a:uLnTx/>
                <a:uFillTx/>
                <a:latin typeface="Arial" charset="0"/>
                <a:ea typeface="MS PGothic" pitchFamily="34" charset="-128"/>
              </a:rPr>
              <a:t>Code</a:t>
            </a:r>
          </a:p>
        </p:txBody>
      </p:sp>
      <p:sp>
        <p:nvSpPr>
          <p:cNvPr id="167" name="Rectangle 166"/>
          <p:cNvSpPr/>
          <p:nvPr/>
        </p:nvSpPr>
        <p:spPr bwMode="auto">
          <a:xfrm>
            <a:off x="10181432" y="3392487"/>
            <a:ext cx="774700" cy="927100"/>
          </a:xfrm>
          <a:prstGeom prst="rect">
            <a:avLst/>
          </a:prstGeom>
          <a:noFill/>
          <a:ln w="19050" cap="flat" cmpd="sng" algn="ctr">
            <a:solidFill>
              <a:srgbClr val="000000">
                <a:lumMod val="75000"/>
                <a:lumOff val="25000"/>
              </a:srgbClr>
            </a:solidFill>
            <a:prstDash val="solid"/>
            <a:round/>
            <a:headEnd type="none" w="med" len="med"/>
            <a:tailEnd type="none" w="med" len="med"/>
          </a:ln>
          <a:effectLst/>
        </p:spPr>
        <p:txBody>
          <a:bodyPr wrap="none"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GB" sz="1400" b="0" i="0" u="none" strike="noStrike" kern="0" cap="none" spc="0" normalizeH="0" baseline="0" noProof="0" dirty="0">
                <a:ln>
                  <a:noFill/>
                </a:ln>
                <a:solidFill>
                  <a:srgbClr val="000000"/>
                </a:solidFill>
                <a:effectLst/>
                <a:uLnTx/>
                <a:uFillTx/>
                <a:latin typeface="Arial" charset="0"/>
                <a:ea typeface="MS PGothic" pitchFamily="34" charset="-128"/>
              </a:rPr>
              <a:t>Heap</a:t>
            </a:r>
          </a:p>
        </p:txBody>
      </p:sp>
    </p:spTree>
    <p:extLst>
      <p:ext uri="{BB962C8B-B14F-4D97-AF65-F5344CB8AC3E}">
        <p14:creationId xmlns:p14="http://schemas.microsoft.com/office/powerpoint/2010/main" val="1274123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normAutofit fontScale="90000"/>
          </a:bodyPr>
          <a:lstStyle/>
          <a:p>
            <a:r>
              <a:rPr lang="en-GB" smtClean="0"/>
              <a:t>Cortex-M0 Registers</a:t>
            </a:r>
          </a:p>
        </p:txBody>
      </p:sp>
      <p:sp>
        <p:nvSpPr>
          <p:cNvPr id="22531" name="Content Placeholder 2"/>
          <p:cNvSpPr>
            <a:spLocks noGrp="1"/>
          </p:cNvSpPr>
          <p:nvPr>
            <p:ph idx="1"/>
          </p:nvPr>
        </p:nvSpPr>
        <p:spPr/>
        <p:txBody>
          <a:bodyPr/>
          <a:lstStyle/>
          <a:p>
            <a:r>
              <a:rPr lang="en-US" smtClean="0"/>
              <a:t>R14: Link Register (LR)</a:t>
            </a:r>
          </a:p>
          <a:p>
            <a:pPr lvl="1"/>
            <a:r>
              <a:rPr lang="en-US" smtClean="0"/>
              <a:t>The LR is used to store the return address of a subroutine or a function call;</a:t>
            </a:r>
          </a:p>
          <a:p>
            <a:pPr lvl="1"/>
            <a:r>
              <a:rPr lang="en-US" smtClean="0"/>
              <a:t>The program counter (PC) will load the value from LR after a function is finished;</a:t>
            </a:r>
          </a:p>
        </p:txBody>
      </p:sp>
      <p:sp>
        <p:nvSpPr>
          <p:cNvPr id="200" name="Rectangle 199"/>
          <p:cNvSpPr/>
          <p:nvPr/>
        </p:nvSpPr>
        <p:spPr bwMode="auto">
          <a:xfrm>
            <a:off x="8468519" y="3458369"/>
            <a:ext cx="774700" cy="2036762"/>
          </a:xfrm>
          <a:prstGeom prst="rect">
            <a:avLst/>
          </a:prstGeom>
          <a:solidFill>
            <a:srgbClr val="FFFFFF">
              <a:lumMod val="85000"/>
            </a:srgbClr>
          </a:solidFill>
          <a:ln w="19050" cap="flat" cmpd="sng" algn="ctr">
            <a:noFill/>
            <a:prstDash val="solid"/>
            <a:round/>
            <a:headEnd type="none" w="med" len="med"/>
            <a:tailEnd type="none" w="med" len="med"/>
          </a:ln>
          <a:effectLst/>
        </p:spPr>
        <p:txBody>
          <a:bodyPr wrap="none"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GB" sz="1400" b="0" i="0" u="none" strike="noStrike" kern="0" cap="none" spc="0" normalizeH="0" baseline="0" noProof="0" dirty="0">
              <a:ln>
                <a:noFill/>
              </a:ln>
              <a:solidFill>
                <a:srgbClr val="000000"/>
              </a:solidFill>
              <a:effectLst/>
              <a:uLnTx/>
              <a:uFillTx/>
              <a:latin typeface="Arial" charset="0"/>
              <a:ea typeface="MS PGothic" pitchFamily="34" charset="-128"/>
            </a:endParaRPr>
          </a:p>
        </p:txBody>
      </p:sp>
      <p:sp>
        <p:nvSpPr>
          <p:cNvPr id="201" name="Rectangle 200"/>
          <p:cNvSpPr/>
          <p:nvPr/>
        </p:nvSpPr>
        <p:spPr bwMode="auto">
          <a:xfrm>
            <a:off x="8468519" y="3453606"/>
            <a:ext cx="774700" cy="1109663"/>
          </a:xfrm>
          <a:prstGeom prst="rect">
            <a:avLst/>
          </a:prstGeom>
          <a:solidFill>
            <a:srgbClr val="128CAB">
              <a:lumMod val="20000"/>
              <a:lumOff val="80000"/>
            </a:srgbClr>
          </a:solidFill>
          <a:ln w="19050" cap="flat" cmpd="sng" algn="ctr">
            <a:noFill/>
            <a:prstDash val="solid"/>
            <a:round/>
            <a:headEnd type="none" w="med" len="med"/>
            <a:tailEnd type="none" w="med" len="med"/>
          </a:ln>
          <a:effectLst/>
        </p:spPr>
        <p:txBody>
          <a:bodyPr wrap="none"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GB" sz="1400" b="0" i="0" u="none" strike="noStrike" kern="0" cap="none" spc="0" normalizeH="0" baseline="0" noProof="0" dirty="0">
              <a:ln>
                <a:noFill/>
              </a:ln>
              <a:solidFill>
                <a:srgbClr val="000000"/>
              </a:solidFill>
              <a:effectLst/>
              <a:uLnTx/>
              <a:uFillTx/>
              <a:latin typeface="Arial" charset="0"/>
              <a:ea typeface="MS PGothic" pitchFamily="34" charset="-128"/>
            </a:endParaRPr>
          </a:p>
        </p:txBody>
      </p:sp>
      <p:sp>
        <p:nvSpPr>
          <p:cNvPr id="202" name="Rectangle 201"/>
          <p:cNvSpPr/>
          <p:nvPr/>
        </p:nvSpPr>
        <p:spPr bwMode="auto">
          <a:xfrm>
            <a:off x="8468519" y="4847431"/>
            <a:ext cx="774700" cy="552450"/>
          </a:xfrm>
          <a:prstGeom prst="rect">
            <a:avLst/>
          </a:prstGeom>
          <a:solidFill>
            <a:srgbClr val="911B1D">
              <a:lumMod val="20000"/>
              <a:lumOff val="80000"/>
            </a:srgbClr>
          </a:solidFill>
          <a:ln w="19050" cap="flat" cmpd="sng" algn="ctr">
            <a:noFill/>
            <a:prstDash val="solid"/>
            <a:round/>
            <a:headEnd type="none" w="med" len="med"/>
            <a:tailEnd type="none" w="med" len="med"/>
          </a:ln>
          <a:effectLst/>
        </p:spPr>
        <p:txBody>
          <a:bodyPr wrap="none"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GB" sz="1400" b="0" i="0" u="none" strike="noStrike" kern="0" cap="none" spc="0" normalizeH="0" baseline="0" noProof="0" dirty="0">
              <a:ln>
                <a:noFill/>
              </a:ln>
              <a:solidFill>
                <a:srgbClr val="000000"/>
              </a:solidFill>
              <a:effectLst/>
              <a:uLnTx/>
              <a:uFillTx/>
              <a:latin typeface="Arial" charset="0"/>
              <a:ea typeface="MS PGothic" pitchFamily="34" charset="-128"/>
            </a:endParaRPr>
          </a:p>
        </p:txBody>
      </p:sp>
      <p:sp>
        <p:nvSpPr>
          <p:cNvPr id="203" name="Rectangle 202"/>
          <p:cNvSpPr/>
          <p:nvPr/>
        </p:nvSpPr>
        <p:spPr bwMode="auto">
          <a:xfrm>
            <a:off x="8468519" y="5306219"/>
            <a:ext cx="774700" cy="93662"/>
          </a:xfrm>
          <a:prstGeom prst="rect">
            <a:avLst/>
          </a:prstGeom>
          <a:solidFill>
            <a:srgbClr val="911B1D">
              <a:lumMod val="40000"/>
              <a:lumOff val="60000"/>
            </a:srgbClr>
          </a:solidFill>
          <a:ln w="19050" cap="flat" cmpd="sng" algn="ctr">
            <a:noFill/>
            <a:prstDash val="solid"/>
            <a:round/>
            <a:headEnd type="none" w="med" len="med"/>
            <a:tailEnd type="none" w="med" len="med"/>
          </a:ln>
          <a:effectLst/>
        </p:spPr>
        <p:txBody>
          <a:bodyPr wrap="none"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GB" sz="1400" b="0" i="0" u="none" strike="noStrike" kern="0" cap="none" spc="0" normalizeH="0" baseline="0" noProof="0" dirty="0">
              <a:ln>
                <a:noFill/>
              </a:ln>
              <a:solidFill>
                <a:srgbClr val="000000"/>
              </a:solidFill>
              <a:effectLst/>
              <a:uLnTx/>
              <a:uFillTx/>
              <a:latin typeface="Arial" charset="0"/>
              <a:ea typeface="MS PGothic" pitchFamily="34" charset="-128"/>
            </a:endParaRPr>
          </a:p>
        </p:txBody>
      </p:sp>
      <p:sp>
        <p:nvSpPr>
          <p:cNvPr id="204" name="Rectangle 203"/>
          <p:cNvSpPr/>
          <p:nvPr/>
        </p:nvSpPr>
        <p:spPr bwMode="auto">
          <a:xfrm>
            <a:off x="8468519" y="3545681"/>
            <a:ext cx="774700" cy="93663"/>
          </a:xfrm>
          <a:prstGeom prst="rect">
            <a:avLst/>
          </a:prstGeom>
          <a:solidFill>
            <a:srgbClr val="AAC5D2">
              <a:lumMod val="75000"/>
            </a:srgbClr>
          </a:solidFill>
          <a:ln w="19050" cap="flat" cmpd="sng" algn="ctr">
            <a:noFill/>
            <a:prstDash val="solid"/>
            <a:round/>
            <a:headEnd type="none" w="med" len="med"/>
            <a:tailEnd type="none" w="med" len="med"/>
          </a:ln>
          <a:effectLst/>
        </p:spPr>
        <p:txBody>
          <a:bodyPr wrap="none"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GB" sz="1400" b="0" i="0" u="none" strike="noStrike" kern="0" cap="none" spc="0" normalizeH="0" baseline="0" noProof="0" dirty="0">
              <a:ln>
                <a:noFill/>
              </a:ln>
              <a:solidFill>
                <a:srgbClr val="000000"/>
              </a:solidFill>
              <a:effectLst/>
              <a:uLnTx/>
              <a:uFillTx/>
              <a:latin typeface="Arial" charset="0"/>
              <a:ea typeface="MS PGothic" pitchFamily="34" charset="-128"/>
            </a:endParaRPr>
          </a:p>
        </p:txBody>
      </p:sp>
      <p:sp>
        <p:nvSpPr>
          <p:cNvPr id="205" name="Rectangle 204"/>
          <p:cNvSpPr/>
          <p:nvPr/>
        </p:nvSpPr>
        <p:spPr bwMode="auto">
          <a:xfrm>
            <a:off x="6961981" y="5287169"/>
            <a:ext cx="776288" cy="146050"/>
          </a:xfrm>
          <a:prstGeom prst="rect">
            <a:avLst/>
          </a:prstGeom>
          <a:solidFill>
            <a:srgbClr val="FFFFFF">
              <a:lumMod val="85000"/>
            </a:srgbClr>
          </a:solidFill>
          <a:ln w="19050" cap="flat" cmpd="sng" algn="ctr">
            <a:solidFill>
              <a:srgbClr val="000000">
                <a:lumMod val="75000"/>
                <a:lumOff val="25000"/>
              </a:srgbClr>
            </a:solidFill>
            <a:prstDash val="solid"/>
            <a:round/>
            <a:headEnd type="none" w="med" len="med"/>
            <a:tailEnd type="none" w="med" len="med"/>
          </a:ln>
          <a:effectLst/>
        </p:spPr>
        <p:txBody>
          <a:bodyPr wrap="none"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GB" sz="1100" b="0" i="0" u="none" strike="noStrike" kern="0" cap="none" spc="0" normalizeH="0" baseline="0" noProof="0" dirty="0">
                <a:ln>
                  <a:noFill/>
                </a:ln>
                <a:solidFill>
                  <a:srgbClr val="000000"/>
                </a:solidFill>
                <a:effectLst/>
                <a:uLnTx/>
                <a:uFillTx/>
                <a:latin typeface="Arial" charset="0"/>
                <a:ea typeface="MS PGothic" pitchFamily="34" charset="-128"/>
              </a:rPr>
              <a:t>PC</a:t>
            </a:r>
          </a:p>
        </p:txBody>
      </p:sp>
      <p:sp>
        <p:nvSpPr>
          <p:cNvPr id="206" name="Rectangle 205"/>
          <p:cNvSpPr/>
          <p:nvPr/>
        </p:nvSpPr>
        <p:spPr bwMode="auto">
          <a:xfrm>
            <a:off x="6961981" y="3518694"/>
            <a:ext cx="776288" cy="146050"/>
          </a:xfrm>
          <a:prstGeom prst="rect">
            <a:avLst/>
          </a:prstGeom>
          <a:solidFill>
            <a:srgbClr val="FFFFFF">
              <a:lumMod val="85000"/>
            </a:srgbClr>
          </a:solidFill>
          <a:ln w="19050" cap="flat" cmpd="sng" algn="ctr">
            <a:solidFill>
              <a:srgbClr val="000000">
                <a:lumMod val="75000"/>
                <a:lumOff val="25000"/>
              </a:srgbClr>
            </a:solidFill>
            <a:prstDash val="solid"/>
            <a:round/>
            <a:headEnd type="none" w="med" len="med"/>
            <a:tailEnd type="none" w="med" len="med"/>
          </a:ln>
          <a:effectLst/>
        </p:spPr>
        <p:txBody>
          <a:bodyPr wrap="none"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GB" sz="1100" b="0" i="0" u="none" strike="noStrike" kern="0" cap="none" spc="0" normalizeH="0" baseline="0" noProof="0" dirty="0">
                <a:ln>
                  <a:noFill/>
                </a:ln>
                <a:solidFill>
                  <a:srgbClr val="000000"/>
                </a:solidFill>
                <a:effectLst/>
                <a:uLnTx/>
                <a:uFillTx/>
                <a:latin typeface="Arial" charset="0"/>
                <a:ea typeface="MS PGothic" pitchFamily="34" charset="-128"/>
              </a:rPr>
              <a:t>LR</a:t>
            </a:r>
          </a:p>
        </p:txBody>
      </p:sp>
      <p:cxnSp>
        <p:nvCxnSpPr>
          <p:cNvPr id="207" name="Straight Arrow Connector 206"/>
          <p:cNvCxnSpPr/>
          <p:nvPr/>
        </p:nvCxnSpPr>
        <p:spPr bwMode="auto">
          <a:xfrm>
            <a:off x="7854156" y="5360194"/>
            <a:ext cx="590550" cy="0"/>
          </a:xfrm>
          <a:prstGeom prst="straightConnector1">
            <a:avLst/>
          </a:prstGeom>
          <a:noFill/>
          <a:ln w="19050" cap="flat" cmpd="sng" algn="ctr">
            <a:solidFill>
              <a:srgbClr val="FFFFFF">
                <a:lumMod val="50000"/>
              </a:srgbClr>
            </a:solidFill>
            <a:prstDash val="sysDot"/>
            <a:round/>
            <a:headEnd type="none" w="med" len="med"/>
            <a:tailEnd type="triangle" w="med" len="med"/>
          </a:ln>
          <a:effectLst/>
        </p:spPr>
      </p:cxnSp>
      <p:cxnSp>
        <p:nvCxnSpPr>
          <p:cNvPr id="208" name="Straight Arrow Connector 207"/>
          <p:cNvCxnSpPr/>
          <p:nvPr/>
        </p:nvCxnSpPr>
        <p:spPr bwMode="auto">
          <a:xfrm>
            <a:off x="7350919" y="3755231"/>
            <a:ext cx="0" cy="1447800"/>
          </a:xfrm>
          <a:prstGeom prst="straightConnector1">
            <a:avLst/>
          </a:prstGeom>
          <a:noFill/>
          <a:ln w="19050" cap="flat" cmpd="sng" algn="ctr">
            <a:solidFill>
              <a:srgbClr val="000000">
                <a:lumMod val="75000"/>
                <a:lumOff val="25000"/>
              </a:srgbClr>
            </a:solidFill>
            <a:prstDash val="solid"/>
            <a:round/>
            <a:headEnd type="none" w="med" len="med"/>
            <a:tailEnd type="triangle" w="med" len="lg"/>
          </a:ln>
          <a:effectLst/>
        </p:spPr>
      </p:cxnSp>
      <p:cxnSp>
        <p:nvCxnSpPr>
          <p:cNvPr id="209" name="Straight Connector 208"/>
          <p:cNvCxnSpPr/>
          <p:nvPr/>
        </p:nvCxnSpPr>
        <p:spPr bwMode="auto">
          <a:xfrm>
            <a:off x="8468519" y="3544094"/>
            <a:ext cx="774700" cy="0"/>
          </a:xfrm>
          <a:prstGeom prst="line">
            <a:avLst/>
          </a:prstGeom>
          <a:noFill/>
          <a:ln w="9525" cap="flat" cmpd="sng" algn="ctr">
            <a:solidFill>
              <a:srgbClr val="FFFFFF">
                <a:lumMod val="75000"/>
              </a:srgbClr>
            </a:solidFill>
            <a:prstDash val="sysDot"/>
            <a:round/>
            <a:headEnd type="none" w="med" len="med"/>
            <a:tailEnd type="none" w="med" len="med"/>
          </a:ln>
          <a:effectLst/>
        </p:spPr>
      </p:cxnSp>
      <p:cxnSp>
        <p:nvCxnSpPr>
          <p:cNvPr id="210" name="Straight Connector 209"/>
          <p:cNvCxnSpPr/>
          <p:nvPr/>
        </p:nvCxnSpPr>
        <p:spPr bwMode="auto">
          <a:xfrm>
            <a:off x="8468519" y="3636169"/>
            <a:ext cx="774700" cy="0"/>
          </a:xfrm>
          <a:prstGeom prst="line">
            <a:avLst/>
          </a:prstGeom>
          <a:noFill/>
          <a:ln w="9525" cap="flat" cmpd="sng" algn="ctr">
            <a:solidFill>
              <a:srgbClr val="FFFFFF">
                <a:lumMod val="75000"/>
              </a:srgbClr>
            </a:solidFill>
            <a:prstDash val="sysDot"/>
            <a:round/>
            <a:headEnd type="none" w="med" len="med"/>
            <a:tailEnd type="none" w="med" len="med"/>
          </a:ln>
          <a:effectLst/>
        </p:spPr>
      </p:cxnSp>
      <p:cxnSp>
        <p:nvCxnSpPr>
          <p:cNvPr id="211" name="Straight Connector 210"/>
          <p:cNvCxnSpPr/>
          <p:nvPr/>
        </p:nvCxnSpPr>
        <p:spPr bwMode="auto">
          <a:xfrm>
            <a:off x="8468519" y="3729831"/>
            <a:ext cx="774700" cy="0"/>
          </a:xfrm>
          <a:prstGeom prst="line">
            <a:avLst/>
          </a:prstGeom>
          <a:noFill/>
          <a:ln w="9525" cap="flat" cmpd="sng" algn="ctr">
            <a:solidFill>
              <a:srgbClr val="FFFFFF">
                <a:lumMod val="75000"/>
              </a:srgbClr>
            </a:solidFill>
            <a:prstDash val="sysDot"/>
            <a:round/>
            <a:headEnd type="none" w="med" len="med"/>
            <a:tailEnd type="none" w="med" len="med"/>
          </a:ln>
          <a:effectLst/>
        </p:spPr>
      </p:cxnSp>
      <p:cxnSp>
        <p:nvCxnSpPr>
          <p:cNvPr id="212" name="Straight Connector 211"/>
          <p:cNvCxnSpPr/>
          <p:nvPr/>
        </p:nvCxnSpPr>
        <p:spPr bwMode="auto">
          <a:xfrm>
            <a:off x="8468519" y="3820319"/>
            <a:ext cx="774700" cy="0"/>
          </a:xfrm>
          <a:prstGeom prst="line">
            <a:avLst/>
          </a:prstGeom>
          <a:noFill/>
          <a:ln w="9525" cap="flat" cmpd="sng" algn="ctr">
            <a:solidFill>
              <a:srgbClr val="FFFFFF">
                <a:lumMod val="75000"/>
              </a:srgbClr>
            </a:solidFill>
            <a:prstDash val="sysDot"/>
            <a:round/>
            <a:headEnd type="none" w="med" len="med"/>
            <a:tailEnd type="none" w="med" len="med"/>
          </a:ln>
          <a:effectLst/>
        </p:spPr>
      </p:cxnSp>
      <p:cxnSp>
        <p:nvCxnSpPr>
          <p:cNvPr id="213" name="Straight Connector 212"/>
          <p:cNvCxnSpPr/>
          <p:nvPr/>
        </p:nvCxnSpPr>
        <p:spPr bwMode="auto">
          <a:xfrm>
            <a:off x="8468519" y="3912394"/>
            <a:ext cx="774700" cy="0"/>
          </a:xfrm>
          <a:prstGeom prst="line">
            <a:avLst/>
          </a:prstGeom>
          <a:noFill/>
          <a:ln w="9525" cap="flat" cmpd="sng" algn="ctr">
            <a:solidFill>
              <a:srgbClr val="FFFFFF">
                <a:lumMod val="75000"/>
              </a:srgbClr>
            </a:solidFill>
            <a:prstDash val="sysDot"/>
            <a:round/>
            <a:headEnd type="none" w="med" len="med"/>
            <a:tailEnd type="none" w="med" len="med"/>
          </a:ln>
          <a:effectLst/>
        </p:spPr>
      </p:cxnSp>
      <p:cxnSp>
        <p:nvCxnSpPr>
          <p:cNvPr id="214" name="Straight Connector 213"/>
          <p:cNvCxnSpPr/>
          <p:nvPr/>
        </p:nvCxnSpPr>
        <p:spPr bwMode="auto">
          <a:xfrm>
            <a:off x="8468519" y="4006056"/>
            <a:ext cx="774700" cy="0"/>
          </a:xfrm>
          <a:prstGeom prst="line">
            <a:avLst/>
          </a:prstGeom>
          <a:noFill/>
          <a:ln w="9525" cap="flat" cmpd="sng" algn="ctr">
            <a:solidFill>
              <a:srgbClr val="FFFFFF">
                <a:lumMod val="75000"/>
              </a:srgbClr>
            </a:solidFill>
            <a:prstDash val="sysDot"/>
            <a:round/>
            <a:headEnd type="none" w="med" len="med"/>
            <a:tailEnd type="none" w="med" len="med"/>
          </a:ln>
          <a:effectLst/>
        </p:spPr>
      </p:cxnSp>
      <p:cxnSp>
        <p:nvCxnSpPr>
          <p:cNvPr id="215" name="Straight Connector 214"/>
          <p:cNvCxnSpPr/>
          <p:nvPr/>
        </p:nvCxnSpPr>
        <p:spPr bwMode="auto">
          <a:xfrm>
            <a:off x="8468519" y="4101306"/>
            <a:ext cx="774700" cy="0"/>
          </a:xfrm>
          <a:prstGeom prst="line">
            <a:avLst/>
          </a:prstGeom>
          <a:noFill/>
          <a:ln w="9525" cap="flat" cmpd="sng" algn="ctr">
            <a:solidFill>
              <a:srgbClr val="FFFFFF">
                <a:lumMod val="75000"/>
              </a:srgbClr>
            </a:solidFill>
            <a:prstDash val="sysDot"/>
            <a:round/>
            <a:headEnd type="none" w="med" len="med"/>
            <a:tailEnd type="none" w="med" len="med"/>
          </a:ln>
          <a:effectLst/>
        </p:spPr>
      </p:cxnSp>
      <p:cxnSp>
        <p:nvCxnSpPr>
          <p:cNvPr id="216" name="Straight Connector 215"/>
          <p:cNvCxnSpPr/>
          <p:nvPr/>
        </p:nvCxnSpPr>
        <p:spPr bwMode="auto">
          <a:xfrm>
            <a:off x="8468519" y="4193381"/>
            <a:ext cx="774700" cy="0"/>
          </a:xfrm>
          <a:prstGeom prst="line">
            <a:avLst/>
          </a:prstGeom>
          <a:noFill/>
          <a:ln w="9525" cap="flat" cmpd="sng" algn="ctr">
            <a:solidFill>
              <a:srgbClr val="FFFFFF">
                <a:lumMod val="75000"/>
              </a:srgbClr>
            </a:solidFill>
            <a:prstDash val="sysDot"/>
            <a:round/>
            <a:headEnd type="none" w="med" len="med"/>
            <a:tailEnd type="none" w="med" len="med"/>
          </a:ln>
          <a:effectLst/>
        </p:spPr>
      </p:cxnSp>
      <p:cxnSp>
        <p:nvCxnSpPr>
          <p:cNvPr id="217" name="Straight Connector 216"/>
          <p:cNvCxnSpPr/>
          <p:nvPr/>
        </p:nvCxnSpPr>
        <p:spPr bwMode="auto">
          <a:xfrm>
            <a:off x="8468519" y="4287044"/>
            <a:ext cx="774700" cy="0"/>
          </a:xfrm>
          <a:prstGeom prst="line">
            <a:avLst/>
          </a:prstGeom>
          <a:noFill/>
          <a:ln w="9525" cap="flat" cmpd="sng" algn="ctr">
            <a:solidFill>
              <a:srgbClr val="FFFFFF">
                <a:lumMod val="75000"/>
              </a:srgbClr>
            </a:solidFill>
            <a:prstDash val="sysDot"/>
            <a:round/>
            <a:headEnd type="none" w="med" len="med"/>
            <a:tailEnd type="none" w="med" len="med"/>
          </a:ln>
          <a:effectLst/>
        </p:spPr>
      </p:cxnSp>
      <p:cxnSp>
        <p:nvCxnSpPr>
          <p:cNvPr id="218" name="Straight Connector 217"/>
          <p:cNvCxnSpPr/>
          <p:nvPr/>
        </p:nvCxnSpPr>
        <p:spPr bwMode="auto">
          <a:xfrm>
            <a:off x="8468519" y="4377531"/>
            <a:ext cx="774700" cy="0"/>
          </a:xfrm>
          <a:prstGeom prst="line">
            <a:avLst/>
          </a:prstGeom>
          <a:noFill/>
          <a:ln w="9525" cap="flat" cmpd="sng" algn="ctr">
            <a:solidFill>
              <a:srgbClr val="FFFFFF">
                <a:lumMod val="75000"/>
              </a:srgbClr>
            </a:solidFill>
            <a:prstDash val="sysDot"/>
            <a:round/>
            <a:headEnd type="none" w="med" len="med"/>
            <a:tailEnd type="none" w="med" len="med"/>
          </a:ln>
          <a:effectLst/>
        </p:spPr>
      </p:cxnSp>
      <p:cxnSp>
        <p:nvCxnSpPr>
          <p:cNvPr id="219" name="Straight Connector 218"/>
          <p:cNvCxnSpPr/>
          <p:nvPr/>
        </p:nvCxnSpPr>
        <p:spPr bwMode="auto">
          <a:xfrm>
            <a:off x="8468519" y="4469606"/>
            <a:ext cx="774700" cy="0"/>
          </a:xfrm>
          <a:prstGeom prst="line">
            <a:avLst/>
          </a:prstGeom>
          <a:noFill/>
          <a:ln w="9525" cap="flat" cmpd="sng" algn="ctr">
            <a:solidFill>
              <a:srgbClr val="FFFFFF">
                <a:lumMod val="75000"/>
              </a:srgbClr>
            </a:solidFill>
            <a:prstDash val="sysDot"/>
            <a:round/>
            <a:headEnd type="none" w="med" len="med"/>
            <a:tailEnd type="none" w="med" len="med"/>
          </a:ln>
          <a:effectLst/>
        </p:spPr>
      </p:cxnSp>
      <p:cxnSp>
        <p:nvCxnSpPr>
          <p:cNvPr id="220" name="Straight Connector 219"/>
          <p:cNvCxnSpPr/>
          <p:nvPr/>
        </p:nvCxnSpPr>
        <p:spPr bwMode="auto">
          <a:xfrm>
            <a:off x="8468519" y="4563269"/>
            <a:ext cx="774700" cy="0"/>
          </a:xfrm>
          <a:prstGeom prst="line">
            <a:avLst/>
          </a:prstGeom>
          <a:noFill/>
          <a:ln w="9525" cap="flat" cmpd="sng" algn="ctr">
            <a:solidFill>
              <a:srgbClr val="FFFFFF">
                <a:lumMod val="75000"/>
              </a:srgbClr>
            </a:solidFill>
            <a:prstDash val="sysDot"/>
            <a:round/>
            <a:headEnd type="none" w="med" len="med"/>
            <a:tailEnd type="none" w="med" len="med"/>
          </a:ln>
          <a:effectLst/>
        </p:spPr>
      </p:cxnSp>
      <p:cxnSp>
        <p:nvCxnSpPr>
          <p:cNvPr id="221" name="Straight Connector 220"/>
          <p:cNvCxnSpPr/>
          <p:nvPr/>
        </p:nvCxnSpPr>
        <p:spPr bwMode="auto">
          <a:xfrm>
            <a:off x="8468519" y="4658519"/>
            <a:ext cx="774700" cy="0"/>
          </a:xfrm>
          <a:prstGeom prst="line">
            <a:avLst/>
          </a:prstGeom>
          <a:noFill/>
          <a:ln w="9525" cap="flat" cmpd="sng" algn="ctr">
            <a:solidFill>
              <a:srgbClr val="FFFFFF">
                <a:lumMod val="75000"/>
              </a:srgbClr>
            </a:solidFill>
            <a:prstDash val="sysDot"/>
            <a:round/>
            <a:headEnd type="none" w="med" len="med"/>
            <a:tailEnd type="none" w="med" len="med"/>
          </a:ln>
          <a:effectLst/>
        </p:spPr>
      </p:cxnSp>
      <p:cxnSp>
        <p:nvCxnSpPr>
          <p:cNvPr id="222" name="Straight Connector 221"/>
          <p:cNvCxnSpPr/>
          <p:nvPr/>
        </p:nvCxnSpPr>
        <p:spPr bwMode="auto">
          <a:xfrm>
            <a:off x="8468519" y="4752181"/>
            <a:ext cx="774700" cy="0"/>
          </a:xfrm>
          <a:prstGeom prst="line">
            <a:avLst/>
          </a:prstGeom>
          <a:noFill/>
          <a:ln w="9525" cap="flat" cmpd="sng" algn="ctr">
            <a:solidFill>
              <a:srgbClr val="FFFFFF">
                <a:lumMod val="75000"/>
              </a:srgbClr>
            </a:solidFill>
            <a:prstDash val="sysDot"/>
            <a:round/>
            <a:headEnd type="none" w="med" len="med"/>
            <a:tailEnd type="none" w="med" len="med"/>
          </a:ln>
          <a:effectLst/>
        </p:spPr>
      </p:cxnSp>
      <p:cxnSp>
        <p:nvCxnSpPr>
          <p:cNvPr id="223" name="Straight Connector 222"/>
          <p:cNvCxnSpPr/>
          <p:nvPr/>
        </p:nvCxnSpPr>
        <p:spPr bwMode="auto">
          <a:xfrm>
            <a:off x="8468519" y="4847431"/>
            <a:ext cx="774700" cy="0"/>
          </a:xfrm>
          <a:prstGeom prst="line">
            <a:avLst/>
          </a:prstGeom>
          <a:noFill/>
          <a:ln w="9525" cap="flat" cmpd="sng" algn="ctr">
            <a:solidFill>
              <a:srgbClr val="FFFFFF">
                <a:lumMod val="75000"/>
              </a:srgbClr>
            </a:solidFill>
            <a:prstDash val="sysDot"/>
            <a:round/>
            <a:headEnd type="none" w="med" len="med"/>
            <a:tailEnd type="none" w="med" len="med"/>
          </a:ln>
          <a:effectLst/>
        </p:spPr>
      </p:cxnSp>
      <p:cxnSp>
        <p:nvCxnSpPr>
          <p:cNvPr id="224" name="Straight Connector 223"/>
          <p:cNvCxnSpPr/>
          <p:nvPr/>
        </p:nvCxnSpPr>
        <p:spPr bwMode="auto">
          <a:xfrm>
            <a:off x="8468519" y="4939506"/>
            <a:ext cx="774700" cy="0"/>
          </a:xfrm>
          <a:prstGeom prst="line">
            <a:avLst/>
          </a:prstGeom>
          <a:noFill/>
          <a:ln w="9525" cap="flat" cmpd="sng" algn="ctr">
            <a:solidFill>
              <a:srgbClr val="FFFFFF">
                <a:lumMod val="75000"/>
              </a:srgbClr>
            </a:solidFill>
            <a:prstDash val="sysDot"/>
            <a:round/>
            <a:headEnd type="none" w="med" len="med"/>
            <a:tailEnd type="none" w="med" len="med"/>
          </a:ln>
          <a:effectLst/>
        </p:spPr>
      </p:cxnSp>
      <p:cxnSp>
        <p:nvCxnSpPr>
          <p:cNvPr id="225" name="Straight Connector 224"/>
          <p:cNvCxnSpPr/>
          <p:nvPr/>
        </p:nvCxnSpPr>
        <p:spPr bwMode="auto">
          <a:xfrm>
            <a:off x="8468519" y="5033169"/>
            <a:ext cx="774700" cy="0"/>
          </a:xfrm>
          <a:prstGeom prst="line">
            <a:avLst/>
          </a:prstGeom>
          <a:noFill/>
          <a:ln w="9525" cap="flat" cmpd="sng" algn="ctr">
            <a:solidFill>
              <a:srgbClr val="FFFFFF">
                <a:lumMod val="75000"/>
              </a:srgbClr>
            </a:solidFill>
            <a:prstDash val="sysDot"/>
            <a:round/>
            <a:headEnd type="none" w="med" len="med"/>
            <a:tailEnd type="none" w="med" len="med"/>
          </a:ln>
          <a:effectLst/>
        </p:spPr>
      </p:cxnSp>
      <p:cxnSp>
        <p:nvCxnSpPr>
          <p:cNvPr id="226" name="Straight Connector 225"/>
          <p:cNvCxnSpPr/>
          <p:nvPr/>
        </p:nvCxnSpPr>
        <p:spPr bwMode="auto">
          <a:xfrm>
            <a:off x="8468519" y="5123656"/>
            <a:ext cx="774700" cy="0"/>
          </a:xfrm>
          <a:prstGeom prst="line">
            <a:avLst/>
          </a:prstGeom>
          <a:noFill/>
          <a:ln w="9525" cap="flat" cmpd="sng" algn="ctr">
            <a:solidFill>
              <a:srgbClr val="FFFFFF">
                <a:lumMod val="75000"/>
              </a:srgbClr>
            </a:solidFill>
            <a:prstDash val="sysDot"/>
            <a:round/>
            <a:headEnd type="none" w="med" len="med"/>
            <a:tailEnd type="none" w="med" len="med"/>
          </a:ln>
          <a:effectLst/>
        </p:spPr>
      </p:cxnSp>
      <p:cxnSp>
        <p:nvCxnSpPr>
          <p:cNvPr id="227" name="Straight Connector 226"/>
          <p:cNvCxnSpPr/>
          <p:nvPr/>
        </p:nvCxnSpPr>
        <p:spPr bwMode="auto">
          <a:xfrm>
            <a:off x="8468519" y="5214144"/>
            <a:ext cx="774700" cy="0"/>
          </a:xfrm>
          <a:prstGeom prst="line">
            <a:avLst/>
          </a:prstGeom>
          <a:noFill/>
          <a:ln w="9525" cap="flat" cmpd="sng" algn="ctr">
            <a:solidFill>
              <a:srgbClr val="FFFFFF">
                <a:lumMod val="75000"/>
              </a:srgbClr>
            </a:solidFill>
            <a:prstDash val="sysDot"/>
            <a:round/>
            <a:headEnd type="none" w="med" len="med"/>
            <a:tailEnd type="none" w="med" len="med"/>
          </a:ln>
          <a:effectLst/>
        </p:spPr>
      </p:cxnSp>
      <p:cxnSp>
        <p:nvCxnSpPr>
          <p:cNvPr id="228" name="Straight Connector 227"/>
          <p:cNvCxnSpPr/>
          <p:nvPr/>
        </p:nvCxnSpPr>
        <p:spPr bwMode="auto">
          <a:xfrm>
            <a:off x="8468519" y="5306219"/>
            <a:ext cx="774700" cy="0"/>
          </a:xfrm>
          <a:prstGeom prst="line">
            <a:avLst/>
          </a:prstGeom>
          <a:noFill/>
          <a:ln w="9525" cap="flat" cmpd="sng" algn="ctr">
            <a:solidFill>
              <a:srgbClr val="FFFFFF">
                <a:lumMod val="75000"/>
              </a:srgbClr>
            </a:solidFill>
            <a:prstDash val="sysDot"/>
            <a:round/>
            <a:headEnd type="none" w="med" len="med"/>
            <a:tailEnd type="none" w="med" len="med"/>
          </a:ln>
          <a:effectLst/>
        </p:spPr>
      </p:cxnSp>
      <p:cxnSp>
        <p:nvCxnSpPr>
          <p:cNvPr id="229" name="Straight Connector 228"/>
          <p:cNvCxnSpPr/>
          <p:nvPr/>
        </p:nvCxnSpPr>
        <p:spPr bwMode="auto">
          <a:xfrm>
            <a:off x="8468519" y="5399881"/>
            <a:ext cx="774700" cy="0"/>
          </a:xfrm>
          <a:prstGeom prst="line">
            <a:avLst/>
          </a:prstGeom>
          <a:noFill/>
          <a:ln w="9525" cap="flat" cmpd="sng" algn="ctr">
            <a:solidFill>
              <a:srgbClr val="FFFFFF">
                <a:lumMod val="75000"/>
              </a:srgbClr>
            </a:solidFill>
            <a:prstDash val="sysDot"/>
            <a:round/>
            <a:headEnd type="none" w="med" len="med"/>
            <a:tailEnd type="none" w="med" len="med"/>
          </a:ln>
          <a:effectLst/>
        </p:spPr>
      </p:cxnSp>
      <p:cxnSp>
        <p:nvCxnSpPr>
          <p:cNvPr id="230" name="Straight Connector 229"/>
          <p:cNvCxnSpPr/>
          <p:nvPr/>
        </p:nvCxnSpPr>
        <p:spPr bwMode="auto">
          <a:xfrm>
            <a:off x="8468519" y="5495131"/>
            <a:ext cx="774700" cy="0"/>
          </a:xfrm>
          <a:prstGeom prst="line">
            <a:avLst/>
          </a:prstGeom>
          <a:noFill/>
          <a:ln w="9525" cap="flat" cmpd="sng" algn="ctr">
            <a:solidFill>
              <a:srgbClr val="FFFFFF">
                <a:lumMod val="75000"/>
              </a:srgbClr>
            </a:solidFill>
            <a:prstDash val="sysDot"/>
            <a:round/>
            <a:headEnd type="none" w="med" len="med"/>
            <a:tailEnd type="none" w="med" len="med"/>
          </a:ln>
          <a:effectLst/>
        </p:spPr>
      </p:cxnSp>
      <p:sp>
        <p:nvSpPr>
          <p:cNvPr id="231" name="Rectangle 230"/>
          <p:cNvSpPr/>
          <p:nvPr/>
        </p:nvSpPr>
        <p:spPr bwMode="auto">
          <a:xfrm>
            <a:off x="8468519" y="3458369"/>
            <a:ext cx="774700" cy="2036762"/>
          </a:xfrm>
          <a:prstGeom prst="rect">
            <a:avLst/>
          </a:prstGeom>
          <a:noFill/>
          <a:ln w="19050" cap="flat" cmpd="sng" algn="ctr">
            <a:solidFill>
              <a:srgbClr val="000000">
                <a:lumMod val="75000"/>
                <a:lumOff val="25000"/>
              </a:srgbClr>
            </a:solidFill>
            <a:prstDash val="solid"/>
            <a:round/>
            <a:headEnd type="none" w="med" len="med"/>
            <a:tailEnd type="none" w="med" len="med"/>
          </a:ln>
          <a:effectLst/>
        </p:spPr>
        <p:txBody>
          <a:bodyPr wrap="none"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GB" sz="1400" b="0" i="0" u="none" strike="noStrike" kern="0" cap="none" spc="0" normalizeH="0" baseline="0" noProof="0" dirty="0">
              <a:ln>
                <a:noFill/>
              </a:ln>
              <a:solidFill>
                <a:srgbClr val="000000"/>
              </a:solidFill>
              <a:effectLst/>
              <a:uLnTx/>
              <a:uFillTx/>
              <a:latin typeface="Arial" charset="0"/>
              <a:ea typeface="MS PGothic" pitchFamily="34" charset="-128"/>
            </a:endParaRPr>
          </a:p>
        </p:txBody>
      </p:sp>
      <p:sp>
        <p:nvSpPr>
          <p:cNvPr id="232" name="TextBox 40"/>
          <p:cNvSpPr txBox="1">
            <a:spLocks noChangeArrowheads="1"/>
          </p:cNvSpPr>
          <p:nvPr/>
        </p:nvSpPr>
        <p:spPr bwMode="auto">
          <a:xfrm>
            <a:off x="8498681" y="3755231"/>
            <a:ext cx="723900"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400" b="1">
                <a:solidFill>
                  <a:srgbClr val="000000"/>
                </a:solidFill>
                <a:latin typeface="Arial" charset="0"/>
                <a:ea typeface="MS PGothic" pitchFamily="34" charset="-128"/>
              </a:defRPr>
            </a:lvl1pPr>
            <a:lvl2pPr marL="742950" indent="-285750" eaLnBrk="0" hangingPunct="0">
              <a:defRPr sz="1400" b="1">
                <a:solidFill>
                  <a:srgbClr val="000000"/>
                </a:solidFill>
                <a:latin typeface="Arial" charset="0"/>
                <a:ea typeface="MS PGothic" pitchFamily="34" charset="-128"/>
              </a:defRPr>
            </a:lvl2pPr>
            <a:lvl3pPr marL="1143000" indent="-228600" eaLnBrk="0" hangingPunct="0">
              <a:defRPr sz="1400" b="1">
                <a:solidFill>
                  <a:srgbClr val="000000"/>
                </a:solidFill>
                <a:latin typeface="Arial" charset="0"/>
                <a:ea typeface="MS PGothic" pitchFamily="34" charset="-128"/>
              </a:defRPr>
            </a:lvl3pPr>
            <a:lvl4pPr marL="1600200" indent="-228600" eaLnBrk="0" hangingPunct="0">
              <a:defRPr sz="1400" b="1">
                <a:solidFill>
                  <a:srgbClr val="000000"/>
                </a:solidFill>
                <a:latin typeface="Arial" charset="0"/>
                <a:ea typeface="MS PGothic" pitchFamily="34" charset="-128"/>
              </a:defRPr>
            </a:lvl4pPr>
            <a:lvl5pPr marL="2057400" indent="-228600" eaLnBrk="0" hangingPunct="0">
              <a:defRPr sz="1400" b="1">
                <a:solidFill>
                  <a:srgbClr val="000000"/>
                </a:solidFill>
                <a:latin typeface="Arial" charset="0"/>
                <a:ea typeface="MS PGothic" pitchFamily="34" charset="-128"/>
              </a:defRPr>
            </a:lvl5pPr>
            <a:lvl6pPr marL="2514600" indent="-228600" eaLnBrk="0" fontAlgn="base" hangingPunct="0">
              <a:spcBef>
                <a:spcPct val="0"/>
              </a:spcBef>
              <a:spcAft>
                <a:spcPct val="0"/>
              </a:spcAft>
              <a:defRPr sz="1400" b="1">
                <a:solidFill>
                  <a:srgbClr val="000000"/>
                </a:solidFill>
                <a:latin typeface="Arial" charset="0"/>
                <a:ea typeface="MS PGothic" pitchFamily="34" charset="-128"/>
              </a:defRPr>
            </a:lvl6pPr>
            <a:lvl7pPr marL="2971800" indent="-228600" eaLnBrk="0" fontAlgn="base" hangingPunct="0">
              <a:spcBef>
                <a:spcPct val="0"/>
              </a:spcBef>
              <a:spcAft>
                <a:spcPct val="0"/>
              </a:spcAft>
              <a:defRPr sz="1400" b="1">
                <a:solidFill>
                  <a:srgbClr val="000000"/>
                </a:solidFill>
                <a:latin typeface="Arial" charset="0"/>
                <a:ea typeface="MS PGothic" pitchFamily="34" charset="-128"/>
              </a:defRPr>
            </a:lvl7pPr>
            <a:lvl8pPr marL="3429000" indent="-228600" eaLnBrk="0" fontAlgn="base" hangingPunct="0">
              <a:spcBef>
                <a:spcPct val="0"/>
              </a:spcBef>
              <a:spcAft>
                <a:spcPct val="0"/>
              </a:spcAft>
              <a:defRPr sz="1400" b="1">
                <a:solidFill>
                  <a:srgbClr val="000000"/>
                </a:solidFill>
                <a:latin typeface="Arial" charset="0"/>
                <a:ea typeface="MS PGothic" pitchFamily="34" charset="-128"/>
              </a:defRPr>
            </a:lvl8pPr>
            <a:lvl9pPr marL="3886200" indent="-228600" eaLnBrk="0" fontAlgn="base" hangingPunct="0">
              <a:spcBef>
                <a:spcPct val="0"/>
              </a:spcBef>
              <a:spcAft>
                <a:spcPct val="0"/>
              </a:spcAft>
              <a:defRPr sz="1400" b="1">
                <a:solidFill>
                  <a:srgbClr val="000000"/>
                </a:solidFill>
                <a:latin typeface="Arial" charset="0"/>
                <a:ea typeface="MS PGothic" pitchFamily="34" charset="-128"/>
              </a:defRPr>
            </a:lvl9p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GB" sz="1100" b="0" i="0" u="none" strike="noStrike" kern="0" cap="none" spc="0" normalizeH="0" baseline="0" noProof="0">
                <a:ln>
                  <a:noFill/>
                </a:ln>
                <a:solidFill>
                  <a:srgbClr val="000000"/>
                </a:solidFill>
                <a:effectLst/>
                <a:uLnTx/>
                <a:uFillTx/>
                <a:latin typeface="Arial" charset="0"/>
                <a:ea typeface="MS PGothic" pitchFamily="34" charset="-128"/>
              </a:rPr>
              <a:t>Main</a:t>
            </a:r>
          </a:p>
          <a:p>
            <a:pPr marL="0" marR="0" lvl="0" indent="0" algn="ctr" defTabSz="914400" eaLnBrk="1" fontAlgn="base" latinLnBrk="0" hangingPunct="1">
              <a:lnSpc>
                <a:spcPct val="100000"/>
              </a:lnSpc>
              <a:spcBef>
                <a:spcPct val="0"/>
              </a:spcBef>
              <a:spcAft>
                <a:spcPct val="0"/>
              </a:spcAft>
              <a:buClrTx/>
              <a:buSzTx/>
              <a:buFontTx/>
              <a:buNone/>
              <a:tabLst/>
              <a:defRPr/>
            </a:pPr>
            <a:r>
              <a:rPr kumimoji="0" lang="en-GB" sz="1100" b="0" i="0" u="none" strike="noStrike" kern="0" cap="none" spc="0" normalizeH="0" baseline="0" noProof="0">
                <a:ln>
                  <a:noFill/>
                </a:ln>
                <a:solidFill>
                  <a:srgbClr val="000000"/>
                </a:solidFill>
                <a:effectLst/>
                <a:uLnTx/>
                <a:uFillTx/>
                <a:latin typeface="Arial" charset="0"/>
                <a:ea typeface="MS PGothic" pitchFamily="34" charset="-128"/>
              </a:rPr>
              <a:t>Program</a:t>
            </a:r>
          </a:p>
          <a:p>
            <a:pPr marL="0" marR="0" lvl="0" indent="0" algn="ctr" defTabSz="914400" eaLnBrk="1" fontAlgn="base" latinLnBrk="0" hangingPunct="1">
              <a:lnSpc>
                <a:spcPct val="100000"/>
              </a:lnSpc>
              <a:spcBef>
                <a:spcPct val="0"/>
              </a:spcBef>
              <a:spcAft>
                <a:spcPct val="0"/>
              </a:spcAft>
              <a:buClrTx/>
              <a:buSzTx/>
              <a:buFontTx/>
              <a:buNone/>
              <a:tabLst/>
              <a:defRPr/>
            </a:pPr>
            <a:r>
              <a:rPr kumimoji="0" lang="en-GB" sz="1100" b="0" i="0" u="none" strike="noStrike" kern="0" cap="none" spc="0" normalizeH="0" baseline="0" noProof="0">
                <a:ln>
                  <a:noFill/>
                </a:ln>
                <a:solidFill>
                  <a:srgbClr val="000000"/>
                </a:solidFill>
                <a:effectLst/>
                <a:uLnTx/>
                <a:uFillTx/>
                <a:latin typeface="Arial" charset="0"/>
                <a:ea typeface="MS PGothic" pitchFamily="34" charset="-128"/>
              </a:rPr>
              <a:t>code</a:t>
            </a:r>
          </a:p>
        </p:txBody>
      </p:sp>
      <p:sp>
        <p:nvSpPr>
          <p:cNvPr id="233" name="TextBox 40"/>
          <p:cNvSpPr txBox="1">
            <a:spLocks noChangeArrowheads="1"/>
          </p:cNvSpPr>
          <p:nvPr/>
        </p:nvSpPr>
        <p:spPr bwMode="auto">
          <a:xfrm>
            <a:off x="8438356" y="4995069"/>
            <a:ext cx="844550" cy="261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400" b="1">
                <a:solidFill>
                  <a:srgbClr val="000000"/>
                </a:solidFill>
                <a:latin typeface="Arial" charset="0"/>
                <a:ea typeface="MS PGothic" pitchFamily="34" charset="-128"/>
              </a:defRPr>
            </a:lvl1pPr>
            <a:lvl2pPr marL="742950" indent="-285750" eaLnBrk="0" hangingPunct="0">
              <a:defRPr sz="1400" b="1">
                <a:solidFill>
                  <a:srgbClr val="000000"/>
                </a:solidFill>
                <a:latin typeface="Arial" charset="0"/>
                <a:ea typeface="MS PGothic" pitchFamily="34" charset="-128"/>
              </a:defRPr>
            </a:lvl2pPr>
            <a:lvl3pPr marL="1143000" indent="-228600" eaLnBrk="0" hangingPunct="0">
              <a:defRPr sz="1400" b="1">
                <a:solidFill>
                  <a:srgbClr val="000000"/>
                </a:solidFill>
                <a:latin typeface="Arial" charset="0"/>
                <a:ea typeface="MS PGothic" pitchFamily="34" charset="-128"/>
              </a:defRPr>
            </a:lvl3pPr>
            <a:lvl4pPr marL="1600200" indent="-228600" eaLnBrk="0" hangingPunct="0">
              <a:defRPr sz="1400" b="1">
                <a:solidFill>
                  <a:srgbClr val="000000"/>
                </a:solidFill>
                <a:latin typeface="Arial" charset="0"/>
                <a:ea typeface="MS PGothic" pitchFamily="34" charset="-128"/>
              </a:defRPr>
            </a:lvl4pPr>
            <a:lvl5pPr marL="2057400" indent="-228600" eaLnBrk="0" hangingPunct="0">
              <a:defRPr sz="1400" b="1">
                <a:solidFill>
                  <a:srgbClr val="000000"/>
                </a:solidFill>
                <a:latin typeface="Arial" charset="0"/>
                <a:ea typeface="MS PGothic" pitchFamily="34" charset="-128"/>
              </a:defRPr>
            </a:lvl5pPr>
            <a:lvl6pPr marL="2514600" indent="-228600" eaLnBrk="0" fontAlgn="base" hangingPunct="0">
              <a:spcBef>
                <a:spcPct val="0"/>
              </a:spcBef>
              <a:spcAft>
                <a:spcPct val="0"/>
              </a:spcAft>
              <a:defRPr sz="1400" b="1">
                <a:solidFill>
                  <a:srgbClr val="000000"/>
                </a:solidFill>
                <a:latin typeface="Arial" charset="0"/>
                <a:ea typeface="MS PGothic" pitchFamily="34" charset="-128"/>
              </a:defRPr>
            </a:lvl6pPr>
            <a:lvl7pPr marL="2971800" indent="-228600" eaLnBrk="0" fontAlgn="base" hangingPunct="0">
              <a:spcBef>
                <a:spcPct val="0"/>
              </a:spcBef>
              <a:spcAft>
                <a:spcPct val="0"/>
              </a:spcAft>
              <a:defRPr sz="1400" b="1">
                <a:solidFill>
                  <a:srgbClr val="000000"/>
                </a:solidFill>
                <a:latin typeface="Arial" charset="0"/>
                <a:ea typeface="MS PGothic" pitchFamily="34" charset="-128"/>
              </a:defRPr>
            </a:lvl7pPr>
            <a:lvl8pPr marL="3429000" indent="-228600" eaLnBrk="0" fontAlgn="base" hangingPunct="0">
              <a:spcBef>
                <a:spcPct val="0"/>
              </a:spcBef>
              <a:spcAft>
                <a:spcPct val="0"/>
              </a:spcAft>
              <a:defRPr sz="1400" b="1">
                <a:solidFill>
                  <a:srgbClr val="000000"/>
                </a:solidFill>
                <a:latin typeface="Arial" charset="0"/>
                <a:ea typeface="MS PGothic" pitchFamily="34" charset="-128"/>
              </a:defRPr>
            </a:lvl8pPr>
            <a:lvl9pPr marL="3886200" indent="-228600" eaLnBrk="0" fontAlgn="base" hangingPunct="0">
              <a:spcBef>
                <a:spcPct val="0"/>
              </a:spcBef>
              <a:spcAft>
                <a:spcPct val="0"/>
              </a:spcAft>
              <a:defRPr sz="1400" b="1">
                <a:solidFill>
                  <a:srgbClr val="000000"/>
                </a:solidFill>
                <a:latin typeface="Arial" charset="0"/>
                <a:ea typeface="MS PGothic" pitchFamily="34" charset="-128"/>
              </a:defRPr>
            </a:lvl9p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GB" sz="1100" b="0" i="0" u="none" strike="noStrike" kern="0" cap="none" spc="0" normalizeH="0" baseline="0" noProof="0">
                <a:ln>
                  <a:noFill/>
                </a:ln>
                <a:solidFill>
                  <a:srgbClr val="000000"/>
                </a:solidFill>
                <a:effectLst/>
                <a:uLnTx/>
                <a:uFillTx/>
                <a:latin typeface="Arial" charset="0"/>
                <a:ea typeface="MS PGothic" pitchFamily="34" charset="-128"/>
              </a:rPr>
              <a:t>subroutine</a:t>
            </a:r>
          </a:p>
        </p:txBody>
      </p:sp>
      <p:sp>
        <p:nvSpPr>
          <p:cNvPr id="234" name="TextBox 40"/>
          <p:cNvSpPr txBox="1">
            <a:spLocks noChangeArrowheads="1"/>
          </p:cNvSpPr>
          <p:nvPr/>
        </p:nvSpPr>
        <p:spPr bwMode="auto">
          <a:xfrm>
            <a:off x="7658894" y="5071269"/>
            <a:ext cx="890587" cy="261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400" b="1">
                <a:solidFill>
                  <a:srgbClr val="000000"/>
                </a:solidFill>
                <a:latin typeface="Arial" charset="0"/>
                <a:ea typeface="MS PGothic" pitchFamily="34" charset="-128"/>
              </a:defRPr>
            </a:lvl1pPr>
            <a:lvl2pPr marL="742950" indent="-285750" eaLnBrk="0" hangingPunct="0">
              <a:defRPr sz="1400" b="1">
                <a:solidFill>
                  <a:srgbClr val="000000"/>
                </a:solidFill>
                <a:latin typeface="Arial" charset="0"/>
                <a:ea typeface="MS PGothic" pitchFamily="34" charset="-128"/>
              </a:defRPr>
            </a:lvl2pPr>
            <a:lvl3pPr marL="1143000" indent="-228600" eaLnBrk="0" hangingPunct="0">
              <a:defRPr sz="1400" b="1">
                <a:solidFill>
                  <a:srgbClr val="000000"/>
                </a:solidFill>
                <a:latin typeface="Arial" charset="0"/>
                <a:ea typeface="MS PGothic" pitchFamily="34" charset="-128"/>
              </a:defRPr>
            </a:lvl3pPr>
            <a:lvl4pPr marL="1600200" indent="-228600" eaLnBrk="0" hangingPunct="0">
              <a:defRPr sz="1400" b="1">
                <a:solidFill>
                  <a:srgbClr val="000000"/>
                </a:solidFill>
                <a:latin typeface="Arial" charset="0"/>
                <a:ea typeface="MS PGothic" pitchFamily="34" charset="-128"/>
              </a:defRPr>
            </a:lvl4pPr>
            <a:lvl5pPr marL="2057400" indent="-228600" eaLnBrk="0" hangingPunct="0">
              <a:defRPr sz="1400" b="1">
                <a:solidFill>
                  <a:srgbClr val="000000"/>
                </a:solidFill>
                <a:latin typeface="Arial" charset="0"/>
                <a:ea typeface="MS PGothic" pitchFamily="34" charset="-128"/>
              </a:defRPr>
            </a:lvl5pPr>
            <a:lvl6pPr marL="2514600" indent="-228600" eaLnBrk="0" fontAlgn="base" hangingPunct="0">
              <a:spcBef>
                <a:spcPct val="0"/>
              </a:spcBef>
              <a:spcAft>
                <a:spcPct val="0"/>
              </a:spcAft>
              <a:defRPr sz="1400" b="1">
                <a:solidFill>
                  <a:srgbClr val="000000"/>
                </a:solidFill>
                <a:latin typeface="Arial" charset="0"/>
                <a:ea typeface="MS PGothic" pitchFamily="34" charset="-128"/>
              </a:defRPr>
            </a:lvl6pPr>
            <a:lvl7pPr marL="2971800" indent="-228600" eaLnBrk="0" fontAlgn="base" hangingPunct="0">
              <a:spcBef>
                <a:spcPct val="0"/>
              </a:spcBef>
              <a:spcAft>
                <a:spcPct val="0"/>
              </a:spcAft>
              <a:defRPr sz="1400" b="1">
                <a:solidFill>
                  <a:srgbClr val="000000"/>
                </a:solidFill>
                <a:latin typeface="Arial" charset="0"/>
                <a:ea typeface="MS PGothic" pitchFamily="34" charset="-128"/>
              </a:defRPr>
            </a:lvl7pPr>
            <a:lvl8pPr marL="3429000" indent="-228600" eaLnBrk="0" fontAlgn="base" hangingPunct="0">
              <a:spcBef>
                <a:spcPct val="0"/>
              </a:spcBef>
              <a:spcAft>
                <a:spcPct val="0"/>
              </a:spcAft>
              <a:defRPr sz="1400" b="1">
                <a:solidFill>
                  <a:srgbClr val="000000"/>
                </a:solidFill>
                <a:latin typeface="Arial" charset="0"/>
                <a:ea typeface="MS PGothic" pitchFamily="34" charset="-128"/>
              </a:defRPr>
            </a:lvl8pPr>
            <a:lvl9pPr marL="3886200" indent="-228600" eaLnBrk="0" fontAlgn="base" hangingPunct="0">
              <a:spcBef>
                <a:spcPct val="0"/>
              </a:spcBef>
              <a:spcAft>
                <a:spcPct val="0"/>
              </a:spcAft>
              <a:defRPr sz="1400" b="1">
                <a:solidFill>
                  <a:srgbClr val="000000"/>
                </a:solidFill>
                <a:latin typeface="Arial" charset="0"/>
                <a:ea typeface="MS PGothic" pitchFamily="34" charset="-128"/>
              </a:defRPr>
            </a:lvl9p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GB" sz="1100" b="0" i="0" u="none" strike="noStrike" kern="0" cap="none" spc="0" normalizeH="0" baseline="0" noProof="0">
                <a:ln>
                  <a:noFill/>
                </a:ln>
                <a:solidFill>
                  <a:srgbClr val="000000"/>
                </a:solidFill>
                <a:effectLst/>
                <a:uLnTx/>
                <a:uFillTx/>
                <a:latin typeface="Arial" charset="0"/>
                <a:ea typeface="MS PGothic" pitchFamily="34" charset="-128"/>
              </a:rPr>
              <a:t>Current PC</a:t>
            </a:r>
          </a:p>
        </p:txBody>
      </p:sp>
      <p:cxnSp>
        <p:nvCxnSpPr>
          <p:cNvPr id="235" name="Straight Arrow Connector 234"/>
          <p:cNvCxnSpPr/>
          <p:nvPr/>
        </p:nvCxnSpPr>
        <p:spPr bwMode="auto">
          <a:xfrm>
            <a:off x="7854156" y="3591719"/>
            <a:ext cx="584200" cy="0"/>
          </a:xfrm>
          <a:prstGeom prst="straightConnector1">
            <a:avLst/>
          </a:prstGeom>
          <a:noFill/>
          <a:ln w="19050" cap="flat" cmpd="sng" algn="ctr">
            <a:solidFill>
              <a:srgbClr val="FFFFFF">
                <a:lumMod val="50000"/>
              </a:srgbClr>
            </a:solidFill>
            <a:prstDash val="sysDot"/>
            <a:round/>
            <a:headEnd type="none" w="med" len="med"/>
            <a:tailEnd type="triangle" w="med" len="med"/>
          </a:ln>
          <a:effectLst/>
        </p:spPr>
      </p:cxnSp>
      <p:sp>
        <p:nvSpPr>
          <p:cNvPr id="236" name="TextBox 40"/>
          <p:cNvSpPr txBox="1">
            <a:spLocks noChangeArrowheads="1"/>
          </p:cNvSpPr>
          <p:nvPr/>
        </p:nvSpPr>
        <p:spPr bwMode="auto">
          <a:xfrm>
            <a:off x="5974556" y="4099719"/>
            <a:ext cx="1281113" cy="769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400" b="1">
                <a:solidFill>
                  <a:srgbClr val="000000"/>
                </a:solidFill>
                <a:latin typeface="Arial" charset="0"/>
                <a:ea typeface="MS PGothic" pitchFamily="34" charset="-128"/>
              </a:defRPr>
            </a:lvl1pPr>
            <a:lvl2pPr marL="742950" indent="-285750" eaLnBrk="0" hangingPunct="0">
              <a:defRPr sz="1400" b="1">
                <a:solidFill>
                  <a:srgbClr val="000000"/>
                </a:solidFill>
                <a:latin typeface="Arial" charset="0"/>
                <a:ea typeface="MS PGothic" pitchFamily="34" charset="-128"/>
              </a:defRPr>
            </a:lvl2pPr>
            <a:lvl3pPr marL="1143000" indent="-228600" eaLnBrk="0" hangingPunct="0">
              <a:defRPr sz="1400" b="1">
                <a:solidFill>
                  <a:srgbClr val="000000"/>
                </a:solidFill>
                <a:latin typeface="Arial" charset="0"/>
                <a:ea typeface="MS PGothic" pitchFamily="34" charset="-128"/>
              </a:defRPr>
            </a:lvl3pPr>
            <a:lvl4pPr marL="1600200" indent="-228600" eaLnBrk="0" hangingPunct="0">
              <a:defRPr sz="1400" b="1">
                <a:solidFill>
                  <a:srgbClr val="000000"/>
                </a:solidFill>
                <a:latin typeface="Arial" charset="0"/>
                <a:ea typeface="MS PGothic" pitchFamily="34" charset="-128"/>
              </a:defRPr>
            </a:lvl4pPr>
            <a:lvl5pPr marL="2057400" indent="-228600" eaLnBrk="0" hangingPunct="0">
              <a:defRPr sz="1400" b="1">
                <a:solidFill>
                  <a:srgbClr val="000000"/>
                </a:solidFill>
                <a:latin typeface="Arial" charset="0"/>
                <a:ea typeface="MS PGothic" pitchFamily="34" charset="-128"/>
              </a:defRPr>
            </a:lvl5pPr>
            <a:lvl6pPr marL="2514600" indent="-228600" eaLnBrk="0" fontAlgn="base" hangingPunct="0">
              <a:spcBef>
                <a:spcPct val="0"/>
              </a:spcBef>
              <a:spcAft>
                <a:spcPct val="0"/>
              </a:spcAft>
              <a:defRPr sz="1400" b="1">
                <a:solidFill>
                  <a:srgbClr val="000000"/>
                </a:solidFill>
                <a:latin typeface="Arial" charset="0"/>
                <a:ea typeface="MS PGothic" pitchFamily="34" charset="-128"/>
              </a:defRPr>
            </a:lvl6pPr>
            <a:lvl7pPr marL="2971800" indent="-228600" eaLnBrk="0" fontAlgn="base" hangingPunct="0">
              <a:spcBef>
                <a:spcPct val="0"/>
              </a:spcBef>
              <a:spcAft>
                <a:spcPct val="0"/>
              </a:spcAft>
              <a:defRPr sz="1400" b="1">
                <a:solidFill>
                  <a:srgbClr val="000000"/>
                </a:solidFill>
                <a:latin typeface="Arial" charset="0"/>
                <a:ea typeface="MS PGothic" pitchFamily="34" charset="-128"/>
              </a:defRPr>
            </a:lvl7pPr>
            <a:lvl8pPr marL="3429000" indent="-228600" eaLnBrk="0" fontAlgn="base" hangingPunct="0">
              <a:spcBef>
                <a:spcPct val="0"/>
              </a:spcBef>
              <a:spcAft>
                <a:spcPct val="0"/>
              </a:spcAft>
              <a:defRPr sz="1400" b="1">
                <a:solidFill>
                  <a:srgbClr val="000000"/>
                </a:solidFill>
                <a:latin typeface="Arial" charset="0"/>
                <a:ea typeface="MS PGothic" pitchFamily="34" charset="-128"/>
              </a:defRPr>
            </a:lvl8pPr>
            <a:lvl9pPr marL="3886200" indent="-228600" eaLnBrk="0" fontAlgn="base" hangingPunct="0">
              <a:spcBef>
                <a:spcPct val="0"/>
              </a:spcBef>
              <a:spcAft>
                <a:spcPct val="0"/>
              </a:spcAft>
              <a:defRPr sz="1400" b="1">
                <a:solidFill>
                  <a:srgbClr val="000000"/>
                </a:solidFill>
                <a:latin typeface="Arial" charset="0"/>
                <a:ea typeface="MS PGothic" pitchFamily="34" charset="-128"/>
              </a:defRPr>
            </a:lvl9pPr>
          </a:lstStyle>
          <a:p>
            <a:pPr marL="0" marR="0" lvl="0" indent="0" defTabSz="914400" eaLnBrk="1" fontAlgn="base" latinLnBrk="0" hangingPunct="1">
              <a:lnSpc>
                <a:spcPct val="100000"/>
              </a:lnSpc>
              <a:spcBef>
                <a:spcPct val="0"/>
              </a:spcBef>
              <a:spcAft>
                <a:spcPct val="0"/>
              </a:spcAft>
              <a:buClrTx/>
              <a:buSzTx/>
              <a:buFontTx/>
              <a:buNone/>
              <a:tabLst/>
              <a:defRPr/>
            </a:pPr>
            <a:r>
              <a:rPr kumimoji="0" lang="en-GB" sz="1100" b="0" i="0" u="none" strike="noStrike" kern="0" cap="none" spc="0" normalizeH="0" baseline="0" noProof="0">
                <a:ln>
                  <a:noFill/>
                </a:ln>
                <a:solidFill>
                  <a:srgbClr val="000000"/>
                </a:solidFill>
                <a:effectLst/>
                <a:uLnTx/>
                <a:uFillTx/>
                <a:latin typeface="Arial" charset="0"/>
                <a:ea typeface="MS PGothic" pitchFamily="34" charset="-128"/>
              </a:rPr>
              <a:t>Load PC with the address in LR to return to the main program</a:t>
            </a:r>
          </a:p>
        </p:txBody>
      </p:sp>
      <p:sp>
        <p:nvSpPr>
          <p:cNvPr id="237" name="TextBox 40"/>
          <p:cNvSpPr txBox="1">
            <a:spLocks noChangeArrowheads="1"/>
          </p:cNvSpPr>
          <p:nvPr/>
        </p:nvSpPr>
        <p:spPr bwMode="auto">
          <a:xfrm>
            <a:off x="7666831" y="3331369"/>
            <a:ext cx="874713" cy="26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400" b="1">
                <a:solidFill>
                  <a:srgbClr val="000000"/>
                </a:solidFill>
                <a:latin typeface="Arial" charset="0"/>
                <a:ea typeface="MS PGothic" pitchFamily="34" charset="-128"/>
              </a:defRPr>
            </a:lvl1pPr>
            <a:lvl2pPr marL="742950" indent="-285750" eaLnBrk="0" hangingPunct="0">
              <a:defRPr sz="1400" b="1">
                <a:solidFill>
                  <a:srgbClr val="000000"/>
                </a:solidFill>
                <a:latin typeface="Arial" charset="0"/>
                <a:ea typeface="MS PGothic" pitchFamily="34" charset="-128"/>
              </a:defRPr>
            </a:lvl2pPr>
            <a:lvl3pPr marL="1143000" indent="-228600" eaLnBrk="0" hangingPunct="0">
              <a:defRPr sz="1400" b="1">
                <a:solidFill>
                  <a:srgbClr val="000000"/>
                </a:solidFill>
                <a:latin typeface="Arial" charset="0"/>
                <a:ea typeface="MS PGothic" pitchFamily="34" charset="-128"/>
              </a:defRPr>
            </a:lvl3pPr>
            <a:lvl4pPr marL="1600200" indent="-228600" eaLnBrk="0" hangingPunct="0">
              <a:defRPr sz="1400" b="1">
                <a:solidFill>
                  <a:srgbClr val="000000"/>
                </a:solidFill>
                <a:latin typeface="Arial" charset="0"/>
                <a:ea typeface="MS PGothic" pitchFamily="34" charset="-128"/>
              </a:defRPr>
            </a:lvl4pPr>
            <a:lvl5pPr marL="2057400" indent="-228600" eaLnBrk="0" hangingPunct="0">
              <a:defRPr sz="1400" b="1">
                <a:solidFill>
                  <a:srgbClr val="000000"/>
                </a:solidFill>
                <a:latin typeface="Arial" charset="0"/>
                <a:ea typeface="MS PGothic" pitchFamily="34" charset="-128"/>
              </a:defRPr>
            </a:lvl5pPr>
            <a:lvl6pPr marL="2514600" indent="-228600" eaLnBrk="0" fontAlgn="base" hangingPunct="0">
              <a:spcBef>
                <a:spcPct val="0"/>
              </a:spcBef>
              <a:spcAft>
                <a:spcPct val="0"/>
              </a:spcAft>
              <a:defRPr sz="1400" b="1">
                <a:solidFill>
                  <a:srgbClr val="000000"/>
                </a:solidFill>
                <a:latin typeface="Arial" charset="0"/>
                <a:ea typeface="MS PGothic" pitchFamily="34" charset="-128"/>
              </a:defRPr>
            </a:lvl6pPr>
            <a:lvl7pPr marL="2971800" indent="-228600" eaLnBrk="0" fontAlgn="base" hangingPunct="0">
              <a:spcBef>
                <a:spcPct val="0"/>
              </a:spcBef>
              <a:spcAft>
                <a:spcPct val="0"/>
              </a:spcAft>
              <a:defRPr sz="1400" b="1">
                <a:solidFill>
                  <a:srgbClr val="000000"/>
                </a:solidFill>
                <a:latin typeface="Arial" charset="0"/>
                <a:ea typeface="MS PGothic" pitchFamily="34" charset="-128"/>
              </a:defRPr>
            </a:lvl7pPr>
            <a:lvl8pPr marL="3429000" indent="-228600" eaLnBrk="0" fontAlgn="base" hangingPunct="0">
              <a:spcBef>
                <a:spcPct val="0"/>
              </a:spcBef>
              <a:spcAft>
                <a:spcPct val="0"/>
              </a:spcAft>
              <a:defRPr sz="1400" b="1">
                <a:solidFill>
                  <a:srgbClr val="000000"/>
                </a:solidFill>
                <a:latin typeface="Arial" charset="0"/>
                <a:ea typeface="MS PGothic" pitchFamily="34" charset="-128"/>
              </a:defRPr>
            </a:lvl8pPr>
            <a:lvl9pPr marL="3886200" indent="-228600" eaLnBrk="0" fontAlgn="base" hangingPunct="0">
              <a:spcBef>
                <a:spcPct val="0"/>
              </a:spcBef>
              <a:spcAft>
                <a:spcPct val="0"/>
              </a:spcAft>
              <a:defRPr sz="1400" b="1">
                <a:solidFill>
                  <a:srgbClr val="000000"/>
                </a:solidFill>
                <a:latin typeface="Arial" charset="0"/>
                <a:ea typeface="MS PGothic" pitchFamily="34" charset="-128"/>
              </a:defRPr>
            </a:lvl9p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GB" sz="1100" b="0" i="0" u="none" strike="noStrike" kern="0" cap="none" spc="0" normalizeH="0" baseline="0" noProof="0">
                <a:ln>
                  <a:noFill/>
                </a:ln>
                <a:solidFill>
                  <a:srgbClr val="000000"/>
                </a:solidFill>
                <a:effectLst/>
                <a:uLnTx/>
                <a:uFillTx/>
                <a:latin typeface="Arial" charset="0"/>
                <a:ea typeface="MS PGothic" pitchFamily="34" charset="-128"/>
              </a:rPr>
              <a:t>Current LR</a:t>
            </a:r>
          </a:p>
        </p:txBody>
      </p:sp>
      <p:sp>
        <p:nvSpPr>
          <p:cNvPr id="238" name="TextBox 40"/>
          <p:cNvSpPr txBox="1">
            <a:spLocks noChangeArrowheads="1"/>
          </p:cNvSpPr>
          <p:nvPr/>
        </p:nvSpPr>
        <p:spPr bwMode="auto">
          <a:xfrm>
            <a:off x="6463506" y="5784056"/>
            <a:ext cx="3135313" cy="25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400" b="1">
                <a:solidFill>
                  <a:srgbClr val="000000"/>
                </a:solidFill>
                <a:latin typeface="Arial" charset="0"/>
                <a:ea typeface="MS PGothic" pitchFamily="34" charset="-128"/>
              </a:defRPr>
            </a:lvl1pPr>
            <a:lvl2pPr marL="742950" indent="-285750" eaLnBrk="0" hangingPunct="0">
              <a:defRPr sz="1400" b="1">
                <a:solidFill>
                  <a:srgbClr val="000000"/>
                </a:solidFill>
                <a:latin typeface="Arial" charset="0"/>
                <a:ea typeface="MS PGothic" pitchFamily="34" charset="-128"/>
              </a:defRPr>
            </a:lvl2pPr>
            <a:lvl3pPr marL="1143000" indent="-228600" eaLnBrk="0" hangingPunct="0">
              <a:defRPr sz="1400" b="1">
                <a:solidFill>
                  <a:srgbClr val="000000"/>
                </a:solidFill>
                <a:latin typeface="Arial" charset="0"/>
                <a:ea typeface="MS PGothic" pitchFamily="34" charset="-128"/>
              </a:defRPr>
            </a:lvl3pPr>
            <a:lvl4pPr marL="1600200" indent="-228600" eaLnBrk="0" hangingPunct="0">
              <a:defRPr sz="1400" b="1">
                <a:solidFill>
                  <a:srgbClr val="000000"/>
                </a:solidFill>
                <a:latin typeface="Arial" charset="0"/>
                <a:ea typeface="MS PGothic" pitchFamily="34" charset="-128"/>
              </a:defRPr>
            </a:lvl4pPr>
            <a:lvl5pPr marL="2057400" indent="-228600" eaLnBrk="0" hangingPunct="0">
              <a:defRPr sz="1400" b="1">
                <a:solidFill>
                  <a:srgbClr val="000000"/>
                </a:solidFill>
                <a:latin typeface="Arial" charset="0"/>
                <a:ea typeface="MS PGothic" pitchFamily="34" charset="-128"/>
              </a:defRPr>
            </a:lvl5pPr>
            <a:lvl6pPr marL="2514600" indent="-228600" eaLnBrk="0" fontAlgn="base" hangingPunct="0">
              <a:spcBef>
                <a:spcPct val="0"/>
              </a:spcBef>
              <a:spcAft>
                <a:spcPct val="0"/>
              </a:spcAft>
              <a:defRPr sz="1400" b="1">
                <a:solidFill>
                  <a:srgbClr val="000000"/>
                </a:solidFill>
                <a:latin typeface="Arial" charset="0"/>
                <a:ea typeface="MS PGothic" pitchFamily="34" charset="-128"/>
              </a:defRPr>
            </a:lvl6pPr>
            <a:lvl7pPr marL="2971800" indent="-228600" eaLnBrk="0" fontAlgn="base" hangingPunct="0">
              <a:spcBef>
                <a:spcPct val="0"/>
              </a:spcBef>
              <a:spcAft>
                <a:spcPct val="0"/>
              </a:spcAft>
              <a:defRPr sz="1400" b="1">
                <a:solidFill>
                  <a:srgbClr val="000000"/>
                </a:solidFill>
                <a:latin typeface="Arial" charset="0"/>
                <a:ea typeface="MS PGothic" pitchFamily="34" charset="-128"/>
              </a:defRPr>
            </a:lvl7pPr>
            <a:lvl8pPr marL="3429000" indent="-228600" eaLnBrk="0" fontAlgn="base" hangingPunct="0">
              <a:spcBef>
                <a:spcPct val="0"/>
              </a:spcBef>
              <a:spcAft>
                <a:spcPct val="0"/>
              </a:spcAft>
              <a:defRPr sz="1400" b="1">
                <a:solidFill>
                  <a:srgbClr val="000000"/>
                </a:solidFill>
                <a:latin typeface="Arial" charset="0"/>
                <a:ea typeface="MS PGothic" pitchFamily="34" charset="-128"/>
              </a:defRPr>
            </a:lvl8pPr>
            <a:lvl9pPr marL="3886200" indent="-228600" eaLnBrk="0" fontAlgn="base" hangingPunct="0">
              <a:spcBef>
                <a:spcPct val="0"/>
              </a:spcBef>
              <a:spcAft>
                <a:spcPct val="0"/>
              </a:spcAft>
              <a:defRPr sz="1400" b="1">
                <a:solidFill>
                  <a:srgbClr val="000000"/>
                </a:solidFill>
                <a:latin typeface="Arial" charset="0"/>
                <a:ea typeface="MS PGothic" pitchFamily="34" charset="-128"/>
              </a:defRPr>
            </a:lvl9pPr>
          </a:lstStyle>
          <a:p>
            <a:pPr algn="ctr" eaLnBrk="1" fontAlgn="base" hangingPunct="1">
              <a:spcBef>
                <a:spcPct val="0"/>
              </a:spcBef>
              <a:spcAft>
                <a:spcPct val="0"/>
              </a:spcAft>
              <a:defRPr/>
            </a:pPr>
            <a:r>
              <a:rPr lang="en-GB" sz="1050" dirty="0" smtClean="0">
                <a:cs typeface="Arial" charset="0"/>
              </a:rPr>
              <a:t>Return from a subroutine to the main program</a:t>
            </a:r>
          </a:p>
        </p:txBody>
      </p:sp>
      <p:sp>
        <p:nvSpPr>
          <p:cNvPr id="239" name="Rectangle 238"/>
          <p:cNvSpPr/>
          <p:nvPr/>
        </p:nvSpPr>
        <p:spPr bwMode="auto">
          <a:xfrm>
            <a:off x="4109244" y="3452019"/>
            <a:ext cx="774700" cy="2036762"/>
          </a:xfrm>
          <a:prstGeom prst="rect">
            <a:avLst/>
          </a:prstGeom>
          <a:solidFill>
            <a:srgbClr val="FFFFFF">
              <a:lumMod val="85000"/>
            </a:srgbClr>
          </a:solidFill>
          <a:ln w="19050" cap="flat" cmpd="sng" algn="ctr">
            <a:noFill/>
            <a:prstDash val="solid"/>
            <a:round/>
            <a:headEnd type="none" w="med" len="med"/>
            <a:tailEnd type="none" w="med" len="med"/>
          </a:ln>
          <a:effectLst/>
        </p:spPr>
        <p:txBody>
          <a:bodyPr wrap="none"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GB" sz="1400" b="0" i="0" u="none" strike="noStrike" kern="0" cap="none" spc="0" normalizeH="0" baseline="0" noProof="0" dirty="0">
              <a:ln>
                <a:noFill/>
              </a:ln>
              <a:solidFill>
                <a:srgbClr val="000000"/>
              </a:solidFill>
              <a:effectLst/>
              <a:uLnTx/>
              <a:uFillTx/>
              <a:latin typeface="Arial" charset="0"/>
              <a:ea typeface="MS PGothic" pitchFamily="34" charset="-128"/>
            </a:endParaRPr>
          </a:p>
        </p:txBody>
      </p:sp>
      <p:sp>
        <p:nvSpPr>
          <p:cNvPr id="240" name="Rectangle 239"/>
          <p:cNvSpPr/>
          <p:nvPr/>
        </p:nvSpPr>
        <p:spPr bwMode="auto">
          <a:xfrm>
            <a:off x="4109244" y="3447256"/>
            <a:ext cx="774700" cy="1109663"/>
          </a:xfrm>
          <a:prstGeom prst="rect">
            <a:avLst/>
          </a:prstGeom>
          <a:solidFill>
            <a:srgbClr val="128CAB">
              <a:lumMod val="20000"/>
              <a:lumOff val="80000"/>
            </a:srgbClr>
          </a:solidFill>
          <a:ln w="19050" cap="flat" cmpd="sng" algn="ctr">
            <a:noFill/>
            <a:prstDash val="solid"/>
            <a:round/>
            <a:headEnd type="none" w="med" len="med"/>
            <a:tailEnd type="none" w="med" len="med"/>
          </a:ln>
          <a:effectLst/>
        </p:spPr>
        <p:txBody>
          <a:bodyPr wrap="none"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GB" sz="1400" b="0" i="0" u="none" strike="noStrike" kern="0" cap="none" spc="0" normalizeH="0" baseline="0" noProof="0" dirty="0">
              <a:ln>
                <a:noFill/>
              </a:ln>
              <a:solidFill>
                <a:srgbClr val="000000"/>
              </a:solidFill>
              <a:effectLst/>
              <a:uLnTx/>
              <a:uFillTx/>
              <a:latin typeface="Arial" charset="0"/>
              <a:ea typeface="MS PGothic" pitchFamily="34" charset="-128"/>
            </a:endParaRPr>
          </a:p>
        </p:txBody>
      </p:sp>
      <p:sp>
        <p:nvSpPr>
          <p:cNvPr id="241" name="Rectangle 240"/>
          <p:cNvSpPr/>
          <p:nvPr/>
        </p:nvSpPr>
        <p:spPr bwMode="auto">
          <a:xfrm>
            <a:off x="4109244" y="4841081"/>
            <a:ext cx="774700" cy="552450"/>
          </a:xfrm>
          <a:prstGeom prst="rect">
            <a:avLst/>
          </a:prstGeom>
          <a:solidFill>
            <a:srgbClr val="911B1D">
              <a:lumMod val="20000"/>
              <a:lumOff val="80000"/>
            </a:srgbClr>
          </a:solidFill>
          <a:ln w="19050" cap="flat" cmpd="sng" algn="ctr">
            <a:noFill/>
            <a:prstDash val="solid"/>
            <a:round/>
            <a:headEnd type="none" w="med" len="med"/>
            <a:tailEnd type="none" w="med" len="med"/>
          </a:ln>
          <a:effectLst/>
        </p:spPr>
        <p:txBody>
          <a:bodyPr wrap="none"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GB" sz="1400" b="0" i="0" u="none" strike="noStrike" kern="0" cap="none" spc="0" normalizeH="0" baseline="0" noProof="0" dirty="0">
              <a:ln>
                <a:noFill/>
              </a:ln>
              <a:solidFill>
                <a:srgbClr val="000000"/>
              </a:solidFill>
              <a:effectLst/>
              <a:uLnTx/>
              <a:uFillTx/>
              <a:latin typeface="Arial" charset="0"/>
              <a:ea typeface="MS PGothic" pitchFamily="34" charset="-128"/>
            </a:endParaRPr>
          </a:p>
        </p:txBody>
      </p:sp>
      <p:sp>
        <p:nvSpPr>
          <p:cNvPr id="242" name="Rectangle 241"/>
          <p:cNvSpPr/>
          <p:nvPr/>
        </p:nvSpPr>
        <p:spPr bwMode="auto">
          <a:xfrm>
            <a:off x="4109244" y="4839494"/>
            <a:ext cx="774700" cy="93662"/>
          </a:xfrm>
          <a:prstGeom prst="rect">
            <a:avLst/>
          </a:prstGeom>
          <a:solidFill>
            <a:srgbClr val="911B1D">
              <a:lumMod val="40000"/>
              <a:lumOff val="60000"/>
            </a:srgbClr>
          </a:solidFill>
          <a:ln w="19050" cap="flat" cmpd="sng" algn="ctr">
            <a:noFill/>
            <a:prstDash val="solid"/>
            <a:round/>
            <a:headEnd type="none" w="med" len="med"/>
            <a:tailEnd type="none" w="med" len="med"/>
          </a:ln>
          <a:effectLst/>
        </p:spPr>
        <p:txBody>
          <a:bodyPr wrap="none"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GB" sz="1400" b="0" i="0" u="none" strike="noStrike" kern="0" cap="none" spc="0" normalizeH="0" baseline="0" noProof="0" dirty="0">
              <a:ln>
                <a:noFill/>
              </a:ln>
              <a:solidFill>
                <a:srgbClr val="000000"/>
              </a:solidFill>
              <a:effectLst/>
              <a:uLnTx/>
              <a:uFillTx/>
              <a:latin typeface="Arial" charset="0"/>
              <a:ea typeface="MS PGothic" pitchFamily="34" charset="-128"/>
            </a:endParaRPr>
          </a:p>
        </p:txBody>
      </p:sp>
      <p:sp>
        <p:nvSpPr>
          <p:cNvPr id="243" name="Rectangle 242"/>
          <p:cNvSpPr/>
          <p:nvPr/>
        </p:nvSpPr>
        <p:spPr bwMode="auto">
          <a:xfrm>
            <a:off x="4109244" y="3539331"/>
            <a:ext cx="774700" cy="93663"/>
          </a:xfrm>
          <a:prstGeom prst="rect">
            <a:avLst/>
          </a:prstGeom>
          <a:solidFill>
            <a:srgbClr val="AAC5D2">
              <a:lumMod val="75000"/>
            </a:srgbClr>
          </a:solidFill>
          <a:ln w="19050" cap="flat" cmpd="sng" algn="ctr">
            <a:noFill/>
            <a:prstDash val="solid"/>
            <a:round/>
            <a:headEnd type="none" w="med" len="med"/>
            <a:tailEnd type="none" w="med" len="med"/>
          </a:ln>
          <a:effectLst/>
        </p:spPr>
        <p:txBody>
          <a:bodyPr wrap="none"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GB" sz="1400" b="0" i="0" u="none" strike="noStrike" kern="0" cap="none" spc="0" normalizeH="0" baseline="0" noProof="0" dirty="0">
              <a:ln>
                <a:noFill/>
              </a:ln>
              <a:solidFill>
                <a:srgbClr val="000000"/>
              </a:solidFill>
              <a:effectLst/>
              <a:uLnTx/>
              <a:uFillTx/>
              <a:latin typeface="Arial" charset="0"/>
              <a:ea typeface="MS PGothic" pitchFamily="34" charset="-128"/>
            </a:endParaRPr>
          </a:p>
        </p:txBody>
      </p:sp>
      <p:sp>
        <p:nvSpPr>
          <p:cNvPr id="244" name="Rectangle 243"/>
          <p:cNvSpPr/>
          <p:nvPr/>
        </p:nvSpPr>
        <p:spPr bwMode="auto">
          <a:xfrm>
            <a:off x="2602706" y="3509169"/>
            <a:ext cx="776288" cy="146050"/>
          </a:xfrm>
          <a:prstGeom prst="rect">
            <a:avLst/>
          </a:prstGeom>
          <a:solidFill>
            <a:srgbClr val="FFFFFF">
              <a:lumMod val="85000"/>
            </a:srgbClr>
          </a:solidFill>
          <a:ln w="19050" cap="flat" cmpd="sng" algn="ctr">
            <a:solidFill>
              <a:srgbClr val="000000">
                <a:lumMod val="75000"/>
                <a:lumOff val="25000"/>
              </a:srgbClr>
            </a:solidFill>
            <a:prstDash val="solid"/>
            <a:round/>
            <a:headEnd type="none" w="med" len="med"/>
            <a:tailEnd type="none" w="med" len="med"/>
          </a:ln>
          <a:effectLst/>
        </p:spPr>
        <p:txBody>
          <a:bodyPr wrap="none"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GB" sz="1100" b="0" i="0" u="none" strike="noStrike" kern="0" cap="none" spc="0" normalizeH="0" baseline="0" noProof="0" dirty="0">
                <a:ln>
                  <a:noFill/>
                </a:ln>
                <a:solidFill>
                  <a:srgbClr val="000000"/>
                </a:solidFill>
                <a:effectLst/>
                <a:uLnTx/>
                <a:uFillTx/>
                <a:latin typeface="Arial" charset="0"/>
                <a:ea typeface="MS PGothic" pitchFamily="34" charset="-128"/>
              </a:rPr>
              <a:t>PC</a:t>
            </a:r>
          </a:p>
        </p:txBody>
      </p:sp>
      <p:sp>
        <p:nvSpPr>
          <p:cNvPr id="245" name="Rectangle 244"/>
          <p:cNvSpPr/>
          <p:nvPr/>
        </p:nvSpPr>
        <p:spPr bwMode="auto">
          <a:xfrm>
            <a:off x="2602706" y="4194969"/>
            <a:ext cx="776288" cy="146050"/>
          </a:xfrm>
          <a:prstGeom prst="rect">
            <a:avLst/>
          </a:prstGeom>
          <a:solidFill>
            <a:srgbClr val="FFFFFF">
              <a:lumMod val="85000"/>
            </a:srgbClr>
          </a:solidFill>
          <a:ln w="19050" cap="flat" cmpd="sng" algn="ctr">
            <a:solidFill>
              <a:srgbClr val="000000">
                <a:lumMod val="75000"/>
                <a:lumOff val="25000"/>
              </a:srgbClr>
            </a:solidFill>
            <a:prstDash val="solid"/>
            <a:round/>
            <a:headEnd type="none" w="med" len="med"/>
            <a:tailEnd type="none" w="med" len="med"/>
          </a:ln>
          <a:effectLst/>
        </p:spPr>
        <p:txBody>
          <a:bodyPr wrap="none"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GB" sz="1100" b="0" i="0" u="none" strike="noStrike" kern="0" cap="none" spc="0" normalizeH="0" baseline="0" noProof="0" dirty="0">
                <a:ln>
                  <a:noFill/>
                </a:ln>
                <a:solidFill>
                  <a:srgbClr val="000000"/>
                </a:solidFill>
                <a:effectLst/>
                <a:uLnTx/>
                <a:uFillTx/>
                <a:latin typeface="Arial" charset="0"/>
                <a:ea typeface="MS PGothic" pitchFamily="34" charset="-128"/>
              </a:rPr>
              <a:t>LR</a:t>
            </a:r>
          </a:p>
        </p:txBody>
      </p:sp>
      <p:cxnSp>
        <p:nvCxnSpPr>
          <p:cNvPr id="246" name="Straight Arrow Connector 245"/>
          <p:cNvCxnSpPr/>
          <p:nvPr/>
        </p:nvCxnSpPr>
        <p:spPr bwMode="auto">
          <a:xfrm>
            <a:off x="3494881" y="3582194"/>
            <a:ext cx="590550" cy="0"/>
          </a:xfrm>
          <a:prstGeom prst="straightConnector1">
            <a:avLst/>
          </a:prstGeom>
          <a:noFill/>
          <a:ln w="19050" cap="flat" cmpd="sng" algn="ctr">
            <a:solidFill>
              <a:srgbClr val="FFFFFF">
                <a:lumMod val="50000"/>
              </a:srgbClr>
            </a:solidFill>
            <a:prstDash val="sysDot"/>
            <a:round/>
            <a:headEnd type="none" w="med" len="med"/>
            <a:tailEnd type="triangle" w="med" len="med"/>
          </a:ln>
          <a:effectLst/>
        </p:spPr>
      </p:cxnSp>
      <p:cxnSp>
        <p:nvCxnSpPr>
          <p:cNvPr id="247" name="Straight Arrow Connector 246"/>
          <p:cNvCxnSpPr/>
          <p:nvPr/>
        </p:nvCxnSpPr>
        <p:spPr bwMode="auto">
          <a:xfrm>
            <a:off x="2991644" y="3725069"/>
            <a:ext cx="0" cy="400050"/>
          </a:xfrm>
          <a:prstGeom prst="straightConnector1">
            <a:avLst/>
          </a:prstGeom>
          <a:noFill/>
          <a:ln w="19050" cap="flat" cmpd="sng" algn="ctr">
            <a:solidFill>
              <a:srgbClr val="000000">
                <a:lumMod val="75000"/>
                <a:lumOff val="25000"/>
              </a:srgbClr>
            </a:solidFill>
            <a:prstDash val="solid"/>
            <a:round/>
            <a:headEnd type="none" w="med" len="med"/>
            <a:tailEnd type="triangle" w="med" len="lg"/>
          </a:ln>
          <a:effectLst/>
        </p:spPr>
      </p:cxnSp>
      <p:cxnSp>
        <p:nvCxnSpPr>
          <p:cNvPr id="248" name="Straight Connector 247"/>
          <p:cNvCxnSpPr/>
          <p:nvPr/>
        </p:nvCxnSpPr>
        <p:spPr bwMode="auto">
          <a:xfrm>
            <a:off x="4109244" y="3537744"/>
            <a:ext cx="774700" cy="0"/>
          </a:xfrm>
          <a:prstGeom prst="line">
            <a:avLst/>
          </a:prstGeom>
          <a:noFill/>
          <a:ln w="9525" cap="flat" cmpd="sng" algn="ctr">
            <a:solidFill>
              <a:srgbClr val="FFFFFF">
                <a:lumMod val="75000"/>
              </a:srgbClr>
            </a:solidFill>
            <a:prstDash val="sysDot"/>
            <a:round/>
            <a:headEnd type="none" w="med" len="med"/>
            <a:tailEnd type="none" w="med" len="med"/>
          </a:ln>
          <a:effectLst/>
        </p:spPr>
      </p:cxnSp>
      <p:cxnSp>
        <p:nvCxnSpPr>
          <p:cNvPr id="249" name="Straight Connector 248"/>
          <p:cNvCxnSpPr/>
          <p:nvPr/>
        </p:nvCxnSpPr>
        <p:spPr bwMode="auto">
          <a:xfrm>
            <a:off x="4109244" y="3629819"/>
            <a:ext cx="774700" cy="0"/>
          </a:xfrm>
          <a:prstGeom prst="line">
            <a:avLst/>
          </a:prstGeom>
          <a:noFill/>
          <a:ln w="9525" cap="flat" cmpd="sng" algn="ctr">
            <a:solidFill>
              <a:srgbClr val="FFFFFF">
                <a:lumMod val="75000"/>
              </a:srgbClr>
            </a:solidFill>
            <a:prstDash val="sysDot"/>
            <a:round/>
            <a:headEnd type="none" w="med" len="med"/>
            <a:tailEnd type="none" w="med" len="med"/>
          </a:ln>
          <a:effectLst/>
        </p:spPr>
      </p:cxnSp>
      <p:cxnSp>
        <p:nvCxnSpPr>
          <p:cNvPr id="250" name="Straight Connector 249"/>
          <p:cNvCxnSpPr/>
          <p:nvPr/>
        </p:nvCxnSpPr>
        <p:spPr bwMode="auto">
          <a:xfrm>
            <a:off x="4109244" y="3723481"/>
            <a:ext cx="774700" cy="0"/>
          </a:xfrm>
          <a:prstGeom prst="line">
            <a:avLst/>
          </a:prstGeom>
          <a:noFill/>
          <a:ln w="9525" cap="flat" cmpd="sng" algn="ctr">
            <a:solidFill>
              <a:srgbClr val="FFFFFF">
                <a:lumMod val="75000"/>
              </a:srgbClr>
            </a:solidFill>
            <a:prstDash val="sysDot"/>
            <a:round/>
            <a:headEnd type="none" w="med" len="med"/>
            <a:tailEnd type="none" w="med" len="med"/>
          </a:ln>
          <a:effectLst/>
        </p:spPr>
      </p:cxnSp>
      <p:cxnSp>
        <p:nvCxnSpPr>
          <p:cNvPr id="251" name="Straight Connector 250"/>
          <p:cNvCxnSpPr/>
          <p:nvPr/>
        </p:nvCxnSpPr>
        <p:spPr bwMode="auto">
          <a:xfrm>
            <a:off x="4109244" y="3813969"/>
            <a:ext cx="774700" cy="0"/>
          </a:xfrm>
          <a:prstGeom prst="line">
            <a:avLst/>
          </a:prstGeom>
          <a:noFill/>
          <a:ln w="9525" cap="flat" cmpd="sng" algn="ctr">
            <a:solidFill>
              <a:srgbClr val="FFFFFF">
                <a:lumMod val="75000"/>
              </a:srgbClr>
            </a:solidFill>
            <a:prstDash val="sysDot"/>
            <a:round/>
            <a:headEnd type="none" w="med" len="med"/>
            <a:tailEnd type="none" w="med" len="med"/>
          </a:ln>
          <a:effectLst/>
        </p:spPr>
      </p:cxnSp>
      <p:cxnSp>
        <p:nvCxnSpPr>
          <p:cNvPr id="252" name="Straight Connector 251"/>
          <p:cNvCxnSpPr/>
          <p:nvPr/>
        </p:nvCxnSpPr>
        <p:spPr bwMode="auto">
          <a:xfrm>
            <a:off x="4109244" y="3906044"/>
            <a:ext cx="774700" cy="0"/>
          </a:xfrm>
          <a:prstGeom prst="line">
            <a:avLst/>
          </a:prstGeom>
          <a:noFill/>
          <a:ln w="9525" cap="flat" cmpd="sng" algn="ctr">
            <a:solidFill>
              <a:srgbClr val="FFFFFF">
                <a:lumMod val="75000"/>
              </a:srgbClr>
            </a:solidFill>
            <a:prstDash val="sysDot"/>
            <a:round/>
            <a:headEnd type="none" w="med" len="med"/>
            <a:tailEnd type="none" w="med" len="med"/>
          </a:ln>
          <a:effectLst/>
        </p:spPr>
      </p:cxnSp>
      <p:cxnSp>
        <p:nvCxnSpPr>
          <p:cNvPr id="253" name="Straight Connector 252"/>
          <p:cNvCxnSpPr/>
          <p:nvPr/>
        </p:nvCxnSpPr>
        <p:spPr bwMode="auto">
          <a:xfrm>
            <a:off x="4109244" y="3999706"/>
            <a:ext cx="774700" cy="0"/>
          </a:xfrm>
          <a:prstGeom prst="line">
            <a:avLst/>
          </a:prstGeom>
          <a:noFill/>
          <a:ln w="9525" cap="flat" cmpd="sng" algn="ctr">
            <a:solidFill>
              <a:srgbClr val="FFFFFF">
                <a:lumMod val="75000"/>
              </a:srgbClr>
            </a:solidFill>
            <a:prstDash val="sysDot"/>
            <a:round/>
            <a:headEnd type="none" w="med" len="med"/>
            <a:tailEnd type="none" w="med" len="med"/>
          </a:ln>
          <a:effectLst/>
        </p:spPr>
      </p:cxnSp>
      <p:cxnSp>
        <p:nvCxnSpPr>
          <p:cNvPr id="254" name="Straight Connector 253"/>
          <p:cNvCxnSpPr/>
          <p:nvPr/>
        </p:nvCxnSpPr>
        <p:spPr bwMode="auto">
          <a:xfrm>
            <a:off x="4109244" y="4094956"/>
            <a:ext cx="774700" cy="0"/>
          </a:xfrm>
          <a:prstGeom prst="line">
            <a:avLst/>
          </a:prstGeom>
          <a:noFill/>
          <a:ln w="9525" cap="flat" cmpd="sng" algn="ctr">
            <a:solidFill>
              <a:srgbClr val="FFFFFF">
                <a:lumMod val="75000"/>
              </a:srgbClr>
            </a:solidFill>
            <a:prstDash val="sysDot"/>
            <a:round/>
            <a:headEnd type="none" w="med" len="med"/>
            <a:tailEnd type="none" w="med" len="med"/>
          </a:ln>
          <a:effectLst/>
        </p:spPr>
      </p:cxnSp>
      <p:cxnSp>
        <p:nvCxnSpPr>
          <p:cNvPr id="255" name="Straight Connector 254"/>
          <p:cNvCxnSpPr/>
          <p:nvPr/>
        </p:nvCxnSpPr>
        <p:spPr bwMode="auto">
          <a:xfrm>
            <a:off x="4109244" y="4187031"/>
            <a:ext cx="774700" cy="0"/>
          </a:xfrm>
          <a:prstGeom prst="line">
            <a:avLst/>
          </a:prstGeom>
          <a:noFill/>
          <a:ln w="9525" cap="flat" cmpd="sng" algn="ctr">
            <a:solidFill>
              <a:srgbClr val="FFFFFF">
                <a:lumMod val="75000"/>
              </a:srgbClr>
            </a:solidFill>
            <a:prstDash val="sysDot"/>
            <a:round/>
            <a:headEnd type="none" w="med" len="med"/>
            <a:tailEnd type="none" w="med" len="med"/>
          </a:ln>
          <a:effectLst/>
        </p:spPr>
      </p:cxnSp>
      <p:cxnSp>
        <p:nvCxnSpPr>
          <p:cNvPr id="256" name="Straight Connector 255"/>
          <p:cNvCxnSpPr/>
          <p:nvPr/>
        </p:nvCxnSpPr>
        <p:spPr bwMode="auto">
          <a:xfrm>
            <a:off x="4109244" y="4280694"/>
            <a:ext cx="774700" cy="0"/>
          </a:xfrm>
          <a:prstGeom prst="line">
            <a:avLst/>
          </a:prstGeom>
          <a:noFill/>
          <a:ln w="9525" cap="flat" cmpd="sng" algn="ctr">
            <a:solidFill>
              <a:srgbClr val="FFFFFF">
                <a:lumMod val="75000"/>
              </a:srgbClr>
            </a:solidFill>
            <a:prstDash val="sysDot"/>
            <a:round/>
            <a:headEnd type="none" w="med" len="med"/>
            <a:tailEnd type="none" w="med" len="med"/>
          </a:ln>
          <a:effectLst/>
        </p:spPr>
      </p:cxnSp>
      <p:cxnSp>
        <p:nvCxnSpPr>
          <p:cNvPr id="257" name="Straight Connector 256"/>
          <p:cNvCxnSpPr/>
          <p:nvPr/>
        </p:nvCxnSpPr>
        <p:spPr bwMode="auto">
          <a:xfrm>
            <a:off x="4109244" y="4371181"/>
            <a:ext cx="774700" cy="0"/>
          </a:xfrm>
          <a:prstGeom prst="line">
            <a:avLst/>
          </a:prstGeom>
          <a:noFill/>
          <a:ln w="9525" cap="flat" cmpd="sng" algn="ctr">
            <a:solidFill>
              <a:srgbClr val="FFFFFF">
                <a:lumMod val="75000"/>
              </a:srgbClr>
            </a:solidFill>
            <a:prstDash val="sysDot"/>
            <a:round/>
            <a:headEnd type="none" w="med" len="med"/>
            <a:tailEnd type="none" w="med" len="med"/>
          </a:ln>
          <a:effectLst/>
        </p:spPr>
      </p:cxnSp>
      <p:cxnSp>
        <p:nvCxnSpPr>
          <p:cNvPr id="258" name="Straight Connector 257"/>
          <p:cNvCxnSpPr/>
          <p:nvPr/>
        </p:nvCxnSpPr>
        <p:spPr bwMode="auto">
          <a:xfrm>
            <a:off x="4109244" y="4463256"/>
            <a:ext cx="774700" cy="0"/>
          </a:xfrm>
          <a:prstGeom prst="line">
            <a:avLst/>
          </a:prstGeom>
          <a:noFill/>
          <a:ln w="9525" cap="flat" cmpd="sng" algn="ctr">
            <a:solidFill>
              <a:srgbClr val="FFFFFF">
                <a:lumMod val="75000"/>
              </a:srgbClr>
            </a:solidFill>
            <a:prstDash val="sysDot"/>
            <a:round/>
            <a:headEnd type="none" w="med" len="med"/>
            <a:tailEnd type="none" w="med" len="med"/>
          </a:ln>
          <a:effectLst/>
        </p:spPr>
      </p:cxnSp>
      <p:cxnSp>
        <p:nvCxnSpPr>
          <p:cNvPr id="259" name="Straight Connector 258"/>
          <p:cNvCxnSpPr/>
          <p:nvPr/>
        </p:nvCxnSpPr>
        <p:spPr bwMode="auto">
          <a:xfrm>
            <a:off x="4109244" y="4556919"/>
            <a:ext cx="774700" cy="0"/>
          </a:xfrm>
          <a:prstGeom prst="line">
            <a:avLst/>
          </a:prstGeom>
          <a:noFill/>
          <a:ln w="9525" cap="flat" cmpd="sng" algn="ctr">
            <a:solidFill>
              <a:srgbClr val="FFFFFF">
                <a:lumMod val="75000"/>
              </a:srgbClr>
            </a:solidFill>
            <a:prstDash val="sysDot"/>
            <a:round/>
            <a:headEnd type="none" w="med" len="med"/>
            <a:tailEnd type="none" w="med" len="med"/>
          </a:ln>
          <a:effectLst/>
        </p:spPr>
      </p:cxnSp>
      <p:cxnSp>
        <p:nvCxnSpPr>
          <p:cNvPr id="260" name="Straight Connector 259"/>
          <p:cNvCxnSpPr/>
          <p:nvPr/>
        </p:nvCxnSpPr>
        <p:spPr bwMode="auto">
          <a:xfrm>
            <a:off x="4109244" y="4652169"/>
            <a:ext cx="774700" cy="0"/>
          </a:xfrm>
          <a:prstGeom prst="line">
            <a:avLst/>
          </a:prstGeom>
          <a:noFill/>
          <a:ln w="9525" cap="flat" cmpd="sng" algn="ctr">
            <a:solidFill>
              <a:srgbClr val="FFFFFF">
                <a:lumMod val="75000"/>
              </a:srgbClr>
            </a:solidFill>
            <a:prstDash val="sysDot"/>
            <a:round/>
            <a:headEnd type="none" w="med" len="med"/>
            <a:tailEnd type="none" w="med" len="med"/>
          </a:ln>
          <a:effectLst/>
        </p:spPr>
      </p:cxnSp>
      <p:cxnSp>
        <p:nvCxnSpPr>
          <p:cNvPr id="261" name="Straight Connector 260"/>
          <p:cNvCxnSpPr/>
          <p:nvPr/>
        </p:nvCxnSpPr>
        <p:spPr bwMode="auto">
          <a:xfrm>
            <a:off x="4109244" y="4745831"/>
            <a:ext cx="774700" cy="0"/>
          </a:xfrm>
          <a:prstGeom prst="line">
            <a:avLst/>
          </a:prstGeom>
          <a:noFill/>
          <a:ln w="9525" cap="flat" cmpd="sng" algn="ctr">
            <a:solidFill>
              <a:srgbClr val="FFFFFF">
                <a:lumMod val="75000"/>
              </a:srgbClr>
            </a:solidFill>
            <a:prstDash val="sysDot"/>
            <a:round/>
            <a:headEnd type="none" w="med" len="med"/>
            <a:tailEnd type="none" w="med" len="med"/>
          </a:ln>
          <a:effectLst/>
        </p:spPr>
      </p:cxnSp>
      <p:cxnSp>
        <p:nvCxnSpPr>
          <p:cNvPr id="262" name="Straight Connector 261"/>
          <p:cNvCxnSpPr/>
          <p:nvPr/>
        </p:nvCxnSpPr>
        <p:spPr bwMode="auto">
          <a:xfrm>
            <a:off x="4109244" y="4841081"/>
            <a:ext cx="774700" cy="0"/>
          </a:xfrm>
          <a:prstGeom prst="line">
            <a:avLst/>
          </a:prstGeom>
          <a:noFill/>
          <a:ln w="9525" cap="flat" cmpd="sng" algn="ctr">
            <a:solidFill>
              <a:srgbClr val="FFFFFF">
                <a:lumMod val="75000"/>
              </a:srgbClr>
            </a:solidFill>
            <a:prstDash val="sysDot"/>
            <a:round/>
            <a:headEnd type="none" w="med" len="med"/>
            <a:tailEnd type="none" w="med" len="med"/>
          </a:ln>
          <a:effectLst/>
        </p:spPr>
      </p:cxnSp>
      <p:cxnSp>
        <p:nvCxnSpPr>
          <p:cNvPr id="263" name="Straight Connector 262"/>
          <p:cNvCxnSpPr/>
          <p:nvPr/>
        </p:nvCxnSpPr>
        <p:spPr bwMode="auto">
          <a:xfrm>
            <a:off x="4109244" y="4933156"/>
            <a:ext cx="774700" cy="0"/>
          </a:xfrm>
          <a:prstGeom prst="line">
            <a:avLst/>
          </a:prstGeom>
          <a:noFill/>
          <a:ln w="9525" cap="flat" cmpd="sng" algn="ctr">
            <a:solidFill>
              <a:srgbClr val="FFFFFF">
                <a:lumMod val="75000"/>
              </a:srgbClr>
            </a:solidFill>
            <a:prstDash val="sysDot"/>
            <a:round/>
            <a:headEnd type="none" w="med" len="med"/>
            <a:tailEnd type="none" w="med" len="med"/>
          </a:ln>
          <a:effectLst/>
        </p:spPr>
      </p:cxnSp>
      <p:cxnSp>
        <p:nvCxnSpPr>
          <p:cNvPr id="264" name="Straight Connector 263"/>
          <p:cNvCxnSpPr/>
          <p:nvPr/>
        </p:nvCxnSpPr>
        <p:spPr bwMode="auto">
          <a:xfrm>
            <a:off x="4109244" y="5026819"/>
            <a:ext cx="774700" cy="0"/>
          </a:xfrm>
          <a:prstGeom prst="line">
            <a:avLst/>
          </a:prstGeom>
          <a:noFill/>
          <a:ln w="9525" cap="flat" cmpd="sng" algn="ctr">
            <a:solidFill>
              <a:srgbClr val="FFFFFF">
                <a:lumMod val="75000"/>
              </a:srgbClr>
            </a:solidFill>
            <a:prstDash val="sysDot"/>
            <a:round/>
            <a:headEnd type="none" w="med" len="med"/>
            <a:tailEnd type="none" w="med" len="med"/>
          </a:ln>
          <a:effectLst/>
        </p:spPr>
      </p:cxnSp>
      <p:cxnSp>
        <p:nvCxnSpPr>
          <p:cNvPr id="265" name="Straight Connector 264"/>
          <p:cNvCxnSpPr/>
          <p:nvPr/>
        </p:nvCxnSpPr>
        <p:spPr bwMode="auto">
          <a:xfrm>
            <a:off x="4109244" y="5117306"/>
            <a:ext cx="774700" cy="0"/>
          </a:xfrm>
          <a:prstGeom prst="line">
            <a:avLst/>
          </a:prstGeom>
          <a:noFill/>
          <a:ln w="9525" cap="flat" cmpd="sng" algn="ctr">
            <a:solidFill>
              <a:srgbClr val="FFFFFF">
                <a:lumMod val="75000"/>
              </a:srgbClr>
            </a:solidFill>
            <a:prstDash val="sysDot"/>
            <a:round/>
            <a:headEnd type="none" w="med" len="med"/>
            <a:tailEnd type="none" w="med" len="med"/>
          </a:ln>
          <a:effectLst/>
        </p:spPr>
      </p:cxnSp>
      <p:cxnSp>
        <p:nvCxnSpPr>
          <p:cNvPr id="266" name="Straight Connector 265"/>
          <p:cNvCxnSpPr/>
          <p:nvPr/>
        </p:nvCxnSpPr>
        <p:spPr bwMode="auto">
          <a:xfrm>
            <a:off x="4109244" y="5207794"/>
            <a:ext cx="774700" cy="0"/>
          </a:xfrm>
          <a:prstGeom prst="line">
            <a:avLst/>
          </a:prstGeom>
          <a:noFill/>
          <a:ln w="9525" cap="flat" cmpd="sng" algn="ctr">
            <a:solidFill>
              <a:srgbClr val="FFFFFF">
                <a:lumMod val="75000"/>
              </a:srgbClr>
            </a:solidFill>
            <a:prstDash val="sysDot"/>
            <a:round/>
            <a:headEnd type="none" w="med" len="med"/>
            <a:tailEnd type="none" w="med" len="med"/>
          </a:ln>
          <a:effectLst/>
        </p:spPr>
      </p:cxnSp>
      <p:cxnSp>
        <p:nvCxnSpPr>
          <p:cNvPr id="267" name="Straight Connector 266"/>
          <p:cNvCxnSpPr/>
          <p:nvPr/>
        </p:nvCxnSpPr>
        <p:spPr bwMode="auto">
          <a:xfrm>
            <a:off x="4109244" y="5299869"/>
            <a:ext cx="774700" cy="0"/>
          </a:xfrm>
          <a:prstGeom prst="line">
            <a:avLst/>
          </a:prstGeom>
          <a:noFill/>
          <a:ln w="9525" cap="flat" cmpd="sng" algn="ctr">
            <a:solidFill>
              <a:srgbClr val="FFFFFF">
                <a:lumMod val="75000"/>
              </a:srgbClr>
            </a:solidFill>
            <a:prstDash val="sysDot"/>
            <a:round/>
            <a:headEnd type="none" w="med" len="med"/>
            <a:tailEnd type="none" w="med" len="med"/>
          </a:ln>
          <a:effectLst/>
        </p:spPr>
      </p:cxnSp>
      <p:cxnSp>
        <p:nvCxnSpPr>
          <p:cNvPr id="268" name="Straight Connector 267"/>
          <p:cNvCxnSpPr/>
          <p:nvPr/>
        </p:nvCxnSpPr>
        <p:spPr bwMode="auto">
          <a:xfrm>
            <a:off x="4109244" y="5393531"/>
            <a:ext cx="774700" cy="0"/>
          </a:xfrm>
          <a:prstGeom prst="line">
            <a:avLst/>
          </a:prstGeom>
          <a:noFill/>
          <a:ln w="9525" cap="flat" cmpd="sng" algn="ctr">
            <a:solidFill>
              <a:srgbClr val="FFFFFF">
                <a:lumMod val="75000"/>
              </a:srgbClr>
            </a:solidFill>
            <a:prstDash val="sysDot"/>
            <a:round/>
            <a:headEnd type="none" w="med" len="med"/>
            <a:tailEnd type="none" w="med" len="med"/>
          </a:ln>
          <a:effectLst/>
        </p:spPr>
      </p:cxnSp>
      <p:cxnSp>
        <p:nvCxnSpPr>
          <p:cNvPr id="269" name="Straight Connector 268"/>
          <p:cNvCxnSpPr/>
          <p:nvPr/>
        </p:nvCxnSpPr>
        <p:spPr bwMode="auto">
          <a:xfrm>
            <a:off x="4109244" y="5488781"/>
            <a:ext cx="774700" cy="0"/>
          </a:xfrm>
          <a:prstGeom prst="line">
            <a:avLst/>
          </a:prstGeom>
          <a:noFill/>
          <a:ln w="9525" cap="flat" cmpd="sng" algn="ctr">
            <a:solidFill>
              <a:srgbClr val="FFFFFF">
                <a:lumMod val="75000"/>
              </a:srgbClr>
            </a:solidFill>
            <a:prstDash val="sysDot"/>
            <a:round/>
            <a:headEnd type="none" w="med" len="med"/>
            <a:tailEnd type="none" w="med" len="med"/>
          </a:ln>
          <a:effectLst/>
        </p:spPr>
      </p:cxnSp>
      <p:sp>
        <p:nvSpPr>
          <p:cNvPr id="270" name="Rectangle 269"/>
          <p:cNvSpPr/>
          <p:nvPr/>
        </p:nvSpPr>
        <p:spPr bwMode="auto">
          <a:xfrm>
            <a:off x="4109244" y="3452019"/>
            <a:ext cx="774700" cy="2036762"/>
          </a:xfrm>
          <a:prstGeom prst="rect">
            <a:avLst/>
          </a:prstGeom>
          <a:noFill/>
          <a:ln w="19050" cap="flat" cmpd="sng" algn="ctr">
            <a:solidFill>
              <a:srgbClr val="000000">
                <a:lumMod val="75000"/>
                <a:lumOff val="25000"/>
              </a:srgbClr>
            </a:solidFill>
            <a:prstDash val="solid"/>
            <a:round/>
            <a:headEnd type="none" w="med" len="med"/>
            <a:tailEnd type="none" w="med" len="med"/>
          </a:ln>
          <a:effectLst/>
        </p:spPr>
        <p:txBody>
          <a:bodyPr wrap="none"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GB" sz="1400" b="0" i="0" u="none" strike="noStrike" kern="0" cap="none" spc="0" normalizeH="0" baseline="0" noProof="0" dirty="0">
              <a:ln>
                <a:noFill/>
              </a:ln>
              <a:solidFill>
                <a:srgbClr val="000000"/>
              </a:solidFill>
              <a:effectLst/>
              <a:uLnTx/>
              <a:uFillTx/>
              <a:latin typeface="Arial" charset="0"/>
              <a:ea typeface="MS PGothic" pitchFamily="34" charset="-128"/>
            </a:endParaRPr>
          </a:p>
        </p:txBody>
      </p:sp>
      <p:sp>
        <p:nvSpPr>
          <p:cNvPr id="271" name="TextBox 40"/>
          <p:cNvSpPr txBox="1">
            <a:spLocks noChangeArrowheads="1"/>
          </p:cNvSpPr>
          <p:nvPr/>
        </p:nvSpPr>
        <p:spPr bwMode="auto">
          <a:xfrm>
            <a:off x="4139406" y="3748881"/>
            <a:ext cx="723900"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400" b="1">
                <a:solidFill>
                  <a:srgbClr val="000000"/>
                </a:solidFill>
                <a:latin typeface="Arial" charset="0"/>
                <a:ea typeface="MS PGothic" pitchFamily="34" charset="-128"/>
              </a:defRPr>
            </a:lvl1pPr>
            <a:lvl2pPr marL="742950" indent="-285750" eaLnBrk="0" hangingPunct="0">
              <a:defRPr sz="1400" b="1">
                <a:solidFill>
                  <a:srgbClr val="000000"/>
                </a:solidFill>
                <a:latin typeface="Arial" charset="0"/>
                <a:ea typeface="MS PGothic" pitchFamily="34" charset="-128"/>
              </a:defRPr>
            </a:lvl2pPr>
            <a:lvl3pPr marL="1143000" indent="-228600" eaLnBrk="0" hangingPunct="0">
              <a:defRPr sz="1400" b="1">
                <a:solidFill>
                  <a:srgbClr val="000000"/>
                </a:solidFill>
                <a:latin typeface="Arial" charset="0"/>
                <a:ea typeface="MS PGothic" pitchFamily="34" charset="-128"/>
              </a:defRPr>
            </a:lvl3pPr>
            <a:lvl4pPr marL="1600200" indent="-228600" eaLnBrk="0" hangingPunct="0">
              <a:defRPr sz="1400" b="1">
                <a:solidFill>
                  <a:srgbClr val="000000"/>
                </a:solidFill>
                <a:latin typeface="Arial" charset="0"/>
                <a:ea typeface="MS PGothic" pitchFamily="34" charset="-128"/>
              </a:defRPr>
            </a:lvl4pPr>
            <a:lvl5pPr marL="2057400" indent="-228600" eaLnBrk="0" hangingPunct="0">
              <a:defRPr sz="1400" b="1">
                <a:solidFill>
                  <a:srgbClr val="000000"/>
                </a:solidFill>
                <a:latin typeface="Arial" charset="0"/>
                <a:ea typeface="MS PGothic" pitchFamily="34" charset="-128"/>
              </a:defRPr>
            </a:lvl5pPr>
            <a:lvl6pPr marL="2514600" indent="-228600" eaLnBrk="0" fontAlgn="base" hangingPunct="0">
              <a:spcBef>
                <a:spcPct val="0"/>
              </a:spcBef>
              <a:spcAft>
                <a:spcPct val="0"/>
              </a:spcAft>
              <a:defRPr sz="1400" b="1">
                <a:solidFill>
                  <a:srgbClr val="000000"/>
                </a:solidFill>
                <a:latin typeface="Arial" charset="0"/>
                <a:ea typeface="MS PGothic" pitchFamily="34" charset="-128"/>
              </a:defRPr>
            </a:lvl6pPr>
            <a:lvl7pPr marL="2971800" indent="-228600" eaLnBrk="0" fontAlgn="base" hangingPunct="0">
              <a:spcBef>
                <a:spcPct val="0"/>
              </a:spcBef>
              <a:spcAft>
                <a:spcPct val="0"/>
              </a:spcAft>
              <a:defRPr sz="1400" b="1">
                <a:solidFill>
                  <a:srgbClr val="000000"/>
                </a:solidFill>
                <a:latin typeface="Arial" charset="0"/>
                <a:ea typeface="MS PGothic" pitchFamily="34" charset="-128"/>
              </a:defRPr>
            </a:lvl7pPr>
            <a:lvl8pPr marL="3429000" indent="-228600" eaLnBrk="0" fontAlgn="base" hangingPunct="0">
              <a:spcBef>
                <a:spcPct val="0"/>
              </a:spcBef>
              <a:spcAft>
                <a:spcPct val="0"/>
              </a:spcAft>
              <a:defRPr sz="1400" b="1">
                <a:solidFill>
                  <a:srgbClr val="000000"/>
                </a:solidFill>
                <a:latin typeface="Arial" charset="0"/>
                <a:ea typeface="MS PGothic" pitchFamily="34" charset="-128"/>
              </a:defRPr>
            </a:lvl8pPr>
            <a:lvl9pPr marL="3886200" indent="-228600" eaLnBrk="0" fontAlgn="base" hangingPunct="0">
              <a:spcBef>
                <a:spcPct val="0"/>
              </a:spcBef>
              <a:spcAft>
                <a:spcPct val="0"/>
              </a:spcAft>
              <a:defRPr sz="1400" b="1">
                <a:solidFill>
                  <a:srgbClr val="000000"/>
                </a:solidFill>
                <a:latin typeface="Arial" charset="0"/>
                <a:ea typeface="MS PGothic" pitchFamily="34" charset="-128"/>
              </a:defRPr>
            </a:lvl9p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GB" sz="1100" b="0" i="0" u="none" strike="noStrike" kern="0" cap="none" spc="0" normalizeH="0" baseline="0" noProof="0">
                <a:ln>
                  <a:noFill/>
                </a:ln>
                <a:solidFill>
                  <a:srgbClr val="000000"/>
                </a:solidFill>
                <a:effectLst/>
                <a:uLnTx/>
                <a:uFillTx/>
                <a:latin typeface="Arial" charset="0"/>
                <a:ea typeface="MS PGothic" pitchFamily="34" charset="-128"/>
              </a:rPr>
              <a:t>Main</a:t>
            </a:r>
          </a:p>
          <a:p>
            <a:pPr marL="0" marR="0" lvl="0" indent="0" algn="ctr" defTabSz="914400" eaLnBrk="1" fontAlgn="base" latinLnBrk="0" hangingPunct="1">
              <a:lnSpc>
                <a:spcPct val="100000"/>
              </a:lnSpc>
              <a:spcBef>
                <a:spcPct val="0"/>
              </a:spcBef>
              <a:spcAft>
                <a:spcPct val="0"/>
              </a:spcAft>
              <a:buClrTx/>
              <a:buSzTx/>
              <a:buFontTx/>
              <a:buNone/>
              <a:tabLst/>
              <a:defRPr/>
            </a:pPr>
            <a:r>
              <a:rPr kumimoji="0" lang="en-GB" sz="1100" b="0" i="0" u="none" strike="noStrike" kern="0" cap="none" spc="0" normalizeH="0" baseline="0" noProof="0">
                <a:ln>
                  <a:noFill/>
                </a:ln>
                <a:solidFill>
                  <a:srgbClr val="000000"/>
                </a:solidFill>
                <a:effectLst/>
                <a:uLnTx/>
                <a:uFillTx/>
                <a:latin typeface="Arial" charset="0"/>
                <a:ea typeface="MS PGothic" pitchFamily="34" charset="-128"/>
              </a:rPr>
              <a:t>Program</a:t>
            </a:r>
          </a:p>
          <a:p>
            <a:pPr marL="0" marR="0" lvl="0" indent="0" algn="ctr" defTabSz="914400" eaLnBrk="1" fontAlgn="base" latinLnBrk="0" hangingPunct="1">
              <a:lnSpc>
                <a:spcPct val="100000"/>
              </a:lnSpc>
              <a:spcBef>
                <a:spcPct val="0"/>
              </a:spcBef>
              <a:spcAft>
                <a:spcPct val="0"/>
              </a:spcAft>
              <a:buClrTx/>
              <a:buSzTx/>
              <a:buFontTx/>
              <a:buNone/>
              <a:tabLst/>
              <a:defRPr/>
            </a:pPr>
            <a:r>
              <a:rPr kumimoji="0" lang="en-GB" sz="1100" b="0" i="0" u="none" strike="noStrike" kern="0" cap="none" spc="0" normalizeH="0" baseline="0" noProof="0">
                <a:ln>
                  <a:noFill/>
                </a:ln>
                <a:solidFill>
                  <a:srgbClr val="000000"/>
                </a:solidFill>
                <a:effectLst/>
                <a:uLnTx/>
                <a:uFillTx/>
                <a:latin typeface="Arial" charset="0"/>
                <a:ea typeface="MS PGothic" pitchFamily="34" charset="-128"/>
              </a:rPr>
              <a:t>code</a:t>
            </a:r>
          </a:p>
        </p:txBody>
      </p:sp>
      <p:sp>
        <p:nvSpPr>
          <p:cNvPr id="272" name="TextBox 40"/>
          <p:cNvSpPr txBox="1">
            <a:spLocks noChangeArrowheads="1"/>
          </p:cNvSpPr>
          <p:nvPr/>
        </p:nvSpPr>
        <p:spPr bwMode="auto">
          <a:xfrm>
            <a:off x="4079081" y="4988719"/>
            <a:ext cx="844550" cy="261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400" b="1">
                <a:solidFill>
                  <a:srgbClr val="000000"/>
                </a:solidFill>
                <a:latin typeface="Arial" charset="0"/>
                <a:ea typeface="MS PGothic" pitchFamily="34" charset="-128"/>
              </a:defRPr>
            </a:lvl1pPr>
            <a:lvl2pPr marL="742950" indent="-285750" eaLnBrk="0" hangingPunct="0">
              <a:defRPr sz="1400" b="1">
                <a:solidFill>
                  <a:srgbClr val="000000"/>
                </a:solidFill>
                <a:latin typeface="Arial" charset="0"/>
                <a:ea typeface="MS PGothic" pitchFamily="34" charset="-128"/>
              </a:defRPr>
            </a:lvl2pPr>
            <a:lvl3pPr marL="1143000" indent="-228600" eaLnBrk="0" hangingPunct="0">
              <a:defRPr sz="1400" b="1">
                <a:solidFill>
                  <a:srgbClr val="000000"/>
                </a:solidFill>
                <a:latin typeface="Arial" charset="0"/>
                <a:ea typeface="MS PGothic" pitchFamily="34" charset="-128"/>
              </a:defRPr>
            </a:lvl3pPr>
            <a:lvl4pPr marL="1600200" indent="-228600" eaLnBrk="0" hangingPunct="0">
              <a:defRPr sz="1400" b="1">
                <a:solidFill>
                  <a:srgbClr val="000000"/>
                </a:solidFill>
                <a:latin typeface="Arial" charset="0"/>
                <a:ea typeface="MS PGothic" pitchFamily="34" charset="-128"/>
              </a:defRPr>
            </a:lvl4pPr>
            <a:lvl5pPr marL="2057400" indent="-228600" eaLnBrk="0" hangingPunct="0">
              <a:defRPr sz="1400" b="1">
                <a:solidFill>
                  <a:srgbClr val="000000"/>
                </a:solidFill>
                <a:latin typeface="Arial" charset="0"/>
                <a:ea typeface="MS PGothic" pitchFamily="34" charset="-128"/>
              </a:defRPr>
            </a:lvl5pPr>
            <a:lvl6pPr marL="2514600" indent="-228600" eaLnBrk="0" fontAlgn="base" hangingPunct="0">
              <a:spcBef>
                <a:spcPct val="0"/>
              </a:spcBef>
              <a:spcAft>
                <a:spcPct val="0"/>
              </a:spcAft>
              <a:defRPr sz="1400" b="1">
                <a:solidFill>
                  <a:srgbClr val="000000"/>
                </a:solidFill>
                <a:latin typeface="Arial" charset="0"/>
                <a:ea typeface="MS PGothic" pitchFamily="34" charset="-128"/>
              </a:defRPr>
            </a:lvl6pPr>
            <a:lvl7pPr marL="2971800" indent="-228600" eaLnBrk="0" fontAlgn="base" hangingPunct="0">
              <a:spcBef>
                <a:spcPct val="0"/>
              </a:spcBef>
              <a:spcAft>
                <a:spcPct val="0"/>
              </a:spcAft>
              <a:defRPr sz="1400" b="1">
                <a:solidFill>
                  <a:srgbClr val="000000"/>
                </a:solidFill>
                <a:latin typeface="Arial" charset="0"/>
                <a:ea typeface="MS PGothic" pitchFamily="34" charset="-128"/>
              </a:defRPr>
            </a:lvl7pPr>
            <a:lvl8pPr marL="3429000" indent="-228600" eaLnBrk="0" fontAlgn="base" hangingPunct="0">
              <a:spcBef>
                <a:spcPct val="0"/>
              </a:spcBef>
              <a:spcAft>
                <a:spcPct val="0"/>
              </a:spcAft>
              <a:defRPr sz="1400" b="1">
                <a:solidFill>
                  <a:srgbClr val="000000"/>
                </a:solidFill>
                <a:latin typeface="Arial" charset="0"/>
                <a:ea typeface="MS PGothic" pitchFamily="34" charset="-128"/>
              </a:defRPr>
            </a:lvl8pPr>
            <a:lvl9pPr marL="3886200" indent="-228600" eaLnBrk="0" fontAlgn="base" hangingPunct="0">
              <a:spcBef>
                <a:spcPct val="0"/>
              </a:spcBef>
              <a:spcAft>
                <a:spcPct val="0"/>
              </a:spcAft>
              <a:defRPr sz="1400" b="1">
                <a:solidFill>
                  <a:srgbClr val="000000"/>
                </a:solidFill>
                <a:latin typeface="Arial" charset="0"/>
                <a:ea typeface="MS PGothic" pitchFamily="34" charset="-128"/>
              </a:defRPr>
            </a:lvl9p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GB" sz="1100" b="0" i="0" u="none" strike="noStrike" kern="0" cap="none" spc="0" normalizeH="0" baseline="0" noProof="0">
                <a:ln>
                  <a:noFill/>
                </a:ln>
                <a:solidFill>
                  <a:srgbClr val="000000"/>
                </a:solidFill>
                <a:effectLst/>
                <a:uLnTx/>
                <a:uFillTx/>
                <a:latin typeface="Arial" charset="0"/>
                <a:ea typeface="MS PGothic" pitchFamily="34" charset="-128"/>
              </a:rPr>
              <a:t>subroutine</a:t>
            </a:r>
          </a:p>
        </p:txBody>
      </p:sp>
      <p:sp>
        <p:nvSpPr>
          <p:cNvPr id="273" name="TextBox 40"/>
          <p:cNvSpPr txBox="1">
            <a:spLocks noChangeArrowheads="1"/>
          </p:cNvSpPr>
          <p:nvPr/>
        </p:nvSpPr>
        <p:spPr bwMode="auto">
          <a:xfrm>
            <a:off x="3299619" y="3293269"/>
            <a:ext cx="890587" cy="261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400" b="1">
                <a:solidFill>
                  <a:srgbClr val="000000"/>
                </a:solidFill>
                <a:latin typeface="Arial" charset="0"/>
                <a:ea typeface="MS PGothic" pitchFamily="34" charset="-128"/>
              </a:defRPr>
            </a:lvl1pPr>
            <a:lvl2pPr marL="742950" indent="-285750" eaLnBrk="0" hangingPunct="0">
              <a:defRPr sz="1400" b="1">
                <a:solidFill>
                  <a:srgbClr val="000000"/>
                </a:solidFill>
                <a:latin typeface="Arial" charset="0"/>
                <a:ea typeface="MS PGothic" pitchFamily="34" charset="-128"/>
              </a:defRPr>
            </a:lvl2pPr>
            <a:lvl3pPr marL="1143000" indent="-228600" eaLnBrk="0" hangingPunct="0">
              <a:defRPr sz="1400" b="1">
                <a:solidFill>
                  <a:srgbClr val="000000"/>
                </a:solidFill>
                <a:latin typeface="Arial" charset="0"/>
                <a:ea typeface="MS PGothic" pitchFamily="34" charset="-128"/>
              </a:defRPr>
            </a:lvl3pPr>
            <a:lvl4pPr marL="1600200" indent="-228600" eaLnBrk="0" hangingPunct="0">
              <a:defRPr sz="1400" b="1">
                <a:solidFill>
                  <a:srgbClr val="000000"/>
                </a:solidFill>
                <a:latin typeface="Arial" charset="0"/>
                <a:ea typeface="MS PGothic" pitchFamily="34" charset="-128"/>
              </a:defRPr>
            </a:lvl4pPr>
            <a:lvl5pPr marL="2057400" indent="-228600" eaLnBrk="0" hangingPunct="0">
              <a:defRPr sz="1400" b="1">
                <a:solidFill>
                  <a:srgbClr val="000000"/>
                </a:solidFill>
                <a:latin typeface="Arial" charset="0"/>
                <a:ea typeface="MS PGothic" pitchFamily="34" charset="-128"/>
              </a:defRPr>
            </a:lvl5pPr>
            <a:lvl6pPr marL="2514600" indent="-228600" eaLnBrk="0" fontAlgn="base" hangingPunct="0">
              <a:spcBef>
                <a:spcPct val="0"/>
              </a:spcBef>
              <a:spcAft>
                <a:spcPct val="0"/>
              </a:spcAft>
              <a:defRPr sz="1400" b="1">
                <a:solidFill>
                  <a:srgbClr val="000000"/>
                </a:solidFill>
                <a:latin typeface="Arial" charset="0"/>
                <a:ea typeface="MS PGothic" pitchFamily="34" charset="-128"/>
              </a:defRPr>
            </a:lvl6pPr>
            <a:lvl7pPr marL="2971800" indent="-228600" eaLnBrk="0" fontAlgn="base" hangingPunct="0">
              <a:spcBef>
                <a:spcPct val="0"/>
              </a:spcBef>
              <a:spcAft>
                <a:spcPct val="0"/>
              </a:spcAft>
              <a:defRPr sz="1400" b="1">
                <a:solidFill>
                  <a:srgbClr val="000000"/>
                </a:solidFill>
                <a:latin typeface="Arial" charset="0"/>
                <a:ea typeface="MS PGothic" pitchFamily="34" charset="-128"/>
              </a:defRPr>
            </a:lvl7pPr>
            <a:lvl8pPr marL="3429000" indent="-228600" eaLnBrk="0" fontAlgn="base" hangingPunct="0">
              <a:spcBef>
                <a:spcPct val="0"/>
              </a:spcBef>
              <a:spcAft>
                <a:spcPct val="0"/>
              </a:spcAft>
              <a:defRPr sz="1400" b="1">
                <a:solidFill>
                  <a:srgbClr val="000000"/>
                </a:solidFill>
                <a:latin typeface="Arial" charset="0"/>
                <a:ea typeface="MS PGothic" pitchFamily="34" charset="-128"/>
              </a:defRPr>
            </a:lvl8pPr>
            <a:lvl9pPr marL="3886200" indent="-228600" eaLnBrk="0" fontAlgn="base" hangingPunct="0">
              <a:spcBef>
                <a:spcPct val="0"/>
              </a:spcBef>
              <a:spcAft>
                <a:spcPct val="0"/>
              </a:spcAft>
              <a:defRPr sz="1400" b="1">
                <a:solidFill>
                  <a:srgbClr val="000000"/>
                </a:solidFill>
                <a:latin typeface="Arial" charset="0"/>
                <a:ea typeface="MS PGothic" pitchFamily="34" charset="-128"/>
              </a:defRPr>
            </a:lvl9p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GB" sz="1100" b="0" i="0" u="none" strike="noStrike" kern="0" cap="none" spc="0" normalizeH="0" baseline="0" noProof="0">
                <a:ln>
                  <a:noFill/>
                </a:ln>
                <a:solidFill>
                  <a:srgbClr val="000000"/>
                </a:solidFill>
                <a:effectLst/>
                <a:uLnTx/>
                <a:uFillTx/>
                <a:latin typeface="Arial" charset="0"/>
                <a:ea typeface="MS PGothic" pitchFamily="34" charset="-128"/>
              </a:rPr>
              <a:t>Current PC</a:t>
            </a:r>
          </a:p>
        </p:txBody>
      </p:sp>
      <p:cxnSp>
        <p:nvCxnSpPr>
          <p:cNvPr id="274" name="Straight Arrow Connector 273"/>
          <p:cNvCxnSpPr/>
          <p:nvPr/>
        </p:nvCxnSpPr>
        <p:spPr bwMode="auto">
          <a:xfrm flipH="1" flipV="1">
            <a:off x="3248819" y="3748881"/>
            <a:ext cx="847725" cy="1119188"/>
          </a:xfrm>
          <a:prstGeom prst="straightConnector1">
            <a:avLst/>
          </a:prstGeom>
          <a:noFill/>
          <a:ln w="19050" cap="flat" cmpd="sng" algn="ctr">
            <a:solidFill>
              <a:srgbClr val="000000">
                <a:lumMod val="75000"/>
                <a:lumOff val="25000"/>
              </a:srgbClr>
            </a:solidFill>
            <a:prstDash val="solid"/>
            <a:round/>
            <a:headEnd type="none" w="med" len="med"/>
            <a:tailEnd type="triangle" w="med" len="lg"/>
          </a:ln>
          <a:effectLst/>
        </p:spPr>
      </p:cxnSp>
      <p:sp>
        <p:nvSpPr>
          <p:cNvPr id="275" name="TextBox 40"/>
          <p:cNvSpPr txBox="1">
            <a:spLocks noChangeArrowheads="1"/>
          </p:cNvSpPr>
          <p:nvPr/>
        </p:nvSpPr>
        <p:spPr bwMode="auto">
          <a:xfrm>
            <a:off x="1720056" y="3709194"/>
            <a:ext cx="1200150"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400" b="1">
                <a:solidFill>
                  <a:srgbClr val="000000"/>
                </a:solidFill>
                <a:latin typeface="Arial" charset="0"/>
                <a:ea typeface="MS PGothic" pitchFamily="34" charset="-128"/>
              </a:defRPr>
            </a:lvl1pPr>
            <a:lvl2pPr marL="742950" indent="-285750" eaLnBrk="0" hangingPunct="0">
              <a:defRPr sz="1400" b="1">
                <a:solidFill>
                  <a:srgbClr val="000000"/>
                </a:solidFill>
                <a:latin typeface="Arial" charset="0"/>
                <a:ea typeface="MS PGothic" pitchFamily="34" charset="-128"/>
              </a:defRPr>
            </a:lvl2pPr>
            <a:lvl3pPr marL="1143000" indent="-228600" eaLnBrk="0" hangingPunct="0">
              <a:defRPr sz="1400" b="1">
                <a:solidFill>
                  <a:srgbClr val="000000"/>
                </a:solidFill>
                <a:latin typeface="Arial" charset="0"/>
                <a:ea typeface="MS PGothic" pitchFamily="34" charset="-128"/>
              </a:defRPr>
            </a:lvl3pPr>
            <a:lvl4pPr marL="1600200" indent="-228600" eaLnBrk="0" hangingPunct="0">
              <a:defRPr sz="1400" b="1">
                <a:solidFill>
                  <a:srgbClr val="000000"/>
                </a:solidFill>
                <a:latin typeface="Arial" charset="0"/>
                <a:ea typeface="MS PGothic" pitchFamily="34" charset="-128"/>
              </a:defRPr>
            </a:lvl4pPr>
            <a:lvl5pPr marL="2057400" indent="-228600" eaLnBrk="0" hangingPunct="0">
              <a:defRPr sz="1400" b="1">
                <a:solidFill>
                  <a:srgbClr val="000000"/>
                </a:solidFill>
                <a:latin typeface="Arial" charset="0"/>
                <a:ea typeface="MS PGothic" pitchFamily="34" charset="-128"/>
              </a:defRPr>
            </a:lvl5pPr>
            <a:lvl6pPr marL="2514600" indent="-228600" eaLnBrk="0" fontAlgn="base" hangingPunct="0">
              <a:spcBef>
                <a:spcPct val="0"/>
              </a:spcBef>
              <a:spcAft>
                <a:spcPct val="0"/>
              </a:spcAft>
              <a:defRPr sz="1400" b="1">
                <a:solidFill>
                  <a:srgbClr val="000000"/>
                </a:solidFill>
                <a:latin typeface="Arial" charset="0"/>
                <a:ea typeface="MS PGothic" pitchFamily="34" charset="-128"/>
              </a:defRPr>
            </a:lvl6pPr>
            <a:lvl7pPr marL="2971800" indent="-228600" eaLnBrk="0" fontAlgn="base" hangingPunct="0">
              <a:spcBef>
                <a:spcPct val="0"/>
              </a:spcBef>
              <a:spcAft>
                <a:spcPct val="0"/>
              </a:spcAft>
              <a:defRPr sz="1400" b="1">
                <a:solidFill>
                  <a:srgbClr val="000000"/>
                </a:solidFill>
                <a:latin typeface="Arial" charset="0"/>
                <a:ea typeface="MS PGothic" pitchFamily="34" charset="-128"/>
              </a:defRPr>
            </a:lvl7pPr>
            <a:lvl8pPr marL="3429000" indent="-228600" eaLnBrk="0" fontAlgn="base" hangingPunct="0">
              <a:spcBef>
                <a:spcPct val="0"/>
              </a:spcBef>
              <a:spcAft>
                <a:spcPct val="0"/>
              </a:spcAft>
              <a:defRPr sz="1400" b="1">
                <a:solidFill>
                  <a:srgbClr val="000000"/>
                </a:solidFill>
                <a:latin typeface="Arial" charset="0"/>
                <a:ea typeface="MS PGothic" pitchFamily="34" charset="-128"/>
              </a:defRPr>
            </a:lvl8pPr>
            <a:lvl9pPr marL="3886200" indent="-228600" eaLnBrk="0" fontAlgn="base" hangingPunct="0">
              <a:spcBef>
                <a:spcPct val="0"/>
              </a:spcBef>
              <a:spcAft>
                <a:spcPct val="0"/>
              </a:spcAft>
              <a:defRPr sz="1400" b="1">
                <a:solidFill>
                  <a:srgbClr val="000000"/>
                </a:solidFill>
                <a:latin typeface="Arial" charset="0"/>
                <a:ea typeface="MS PGothic" pitchFamily="34" charset="-128"/>
              </a:defRPr>
            </a:lvl9pPr>
          </a:lstStyle>
          <a:p>
            <a:pPr marL="0" marR="0" lvl="0" indent="0" defTabSz="914400" eaLnBrk="1" fontAlgn="base" latinLnBrk="0" hangingPunct="1">
              <a:lnSpc>
                <a:spcPct val="100000"/>
              </a:lnSpc>
              <a:spcBef>
                <a:spcPct val="0"/>
              </a:spcBef>
              <a:spcAft>
                <a:spcPct val="0"/>
              </a:spcAft>
              <a:buClrTx/>
              <a:buSzTx/>
              <a:buFontTx/>
              <a:buNone/>
              <a:tabLst/>
              <a:defRPr/>
            </a:pPr>
            <a:r>
              <a:rPr kumimoji="0" lang="en-GB" sz="1100" b="0" i="0" u="none" strike="noStrike" kern="0" cap="none" spc="0" normalizeH="0" baseline="0" noProof="0">
                <a:ln>
                  <a:noFill/>
                </a:ln>
                <a:solidFill>
                  <a:srgbClr val="000000"/>
                </a:solidFill>
                <a:effectLst/>
                <a:uLnTx/>
                <a:uFillTx/>
                <a:latin typeface="Arial" charset="0"/>
                <a:ea typeface="MS PGothic" pitchFamily="34" charset="-128"/>
              </a:rPr>
              <a:t>1. Save current</a:t>
            </a:r>
          </a:p>
          <a:p>
            <a:pPr marL="0" marR="0" lvl="0" indent="0" defTabSz="914400" eaLnBrk="1" fontAlgn="base" latinLnBrk="0" hangingPunct="1">
              <a:lnSpc>
                <a:spcPct val="100000"/>
              </a:lnSpc>
              <a:spcBef>
                <a:spcPct val="0"/>
              </a:spcBef>
              <a:spcAft>
                <a:spcPct val="0"/>
              </a:spcAft>
              <a:buClrTx/>
              <a:buSzTx/>
              <a:buFontTx/>
              <a:buNone/>
              <a:tabLst/>
              <a:defRPr/>
            </a:pPr>
            <a:r>
              <a:rPr kumimoji="0" lang="en-GB" sz="1100" b="0" i="0" u="none" strike="noStrike" kern="0" cap="none" spc="0" normalizeH="0" baseline="0" noProof="0">
                <a:ln>
                  <a:noFill/>
                </a:ln>
                <a:solidFill>
                  <a:srgbClr val="000000"/>
                </a:solidFill>
                <a:effectLst/>
                <a:uLnTx/>
                <a:uFillTx/>
                <a:latin typeface="Arial" charset="0"/>
                <a:ea typeface="MS PGothic" pitchFamily="34" charset="-128"/>
              </a:rPr>
              <a:t>PC to LR</a:t>
            </a:r>
          </a:p>
        </p:txBody>
      </p:sp>
      <p:sp>
        <p:nvSpPr>
          <p:cNvPr id="276" name="TextBox 40"/>
          <p:cNvSpPr txBox="1">
            <a:spLocks noChangeArrowheads="1"/>
          </p:cNvSpPr>
          <p:nvPr/>
        </p:nvSpPr>
        <p:spPr bwMode="auto">
          <a:xfrm>
            <a:off x="2634456" y="4569619"/>
            <a:ext cx="1400175" cy="769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400" b="1">
                <a:solidFill>
                  <a:srgbClr val="000000"/>
                </a:solidFill>
                <a:latin typeface="Arial" charset="0"/>
                <a:ea typeface="MS PGothic" pitchFamily="34" charset="-128"/>
              </a:defRPr>
            </a:lvl1pPr>
            <a:lvl2pPr marL="742950" indent="-285750" eaLnBrk="0" hangingPunct="0">
              <a:defRPr sz="1400" b="1">
                <a:solidFill>
                  <a:srgbClr val="000000"/>
                </a:solidFill>
                <a:latin typeface="Arial" charset="0"/>
                <a:ea typeface="MS PGothic" pitchFamily="34" charset="-128"/>
              </a:defRPr>
            </a:lvl2pPr>
            <a:lvl3pPr marL="1143000" indent="-228600" eaLnBrk="0" hangingPunct="0">
              <a:defRPr sz="1400" b="1">
                <a:solidFill>
                  <a:srgbClr val="000000"/>
                </a:solidFill>
                <a:latin typeface="Arial" charset="0"/>
                <a:ea typeface="MS PGothic" pitchFamily="34" charset="-128"/>
              </a:defRPr>
            </a:lvl3pPr>
            <a:lvl4pPr marL="1600200" indent="-228600" eaLnBrk="0" hangingPunct="0">
              <a:defRPr sz="1400" b="1">
                <a:solidFill>
                  <a:srgbClr val="000000"/>
                </a:solidFill>
                <a:latin typeface="Arial" charset="0"/>
                <a:ea typeface="MS PGothic" pitchFamily="34" charset="-128"/>
              </a:defRPr>
            </a:lvl4pPr>
            <a:lvl5pPr marL="2057400" indent="-228600" eaLnBrk="0" hangingPunct="0">
              <a:defRPr sz="1400" b="1">
                <a:solidFill>
                  <a:srgbClr val="000000"/>
                </a:solidFill>
                <a:latin typeface="Arial" charset="0"/>
                <a:ea typeface="MS PGothic" pitchFamily="34" charset="-128"/>
              </a:defRPr>
            </a:lvl5pPr>
            <a:lvl6pPr marL="2514600" indent="-228600" eaLnBrk="0" fontAlgn="base" hangingPunct="0">
              <a:spcBef>
                <a:spcPct val="0"/>
              </a:spcBef>
              <a:spcAft>
                <a:spcPct val="0"/>
              </a:spcAft>
              <a:defRPr sz="1400" b="1">
                <a:solidFill>
                  <a:srgbClr val="000000"/>
                </a:solidFill>
                <a:latin typeface="Arial" charset="0"/>
                <a:ea typeface="MS PGothic" pitchFamily="34" charset="-128"/>
              </a:defRPr>
            </a:lvl6pPr>
            <a:lvl7pPr marL="2971800" indent="-228600" eaLnBrk="0" fontAlgn="base" hangingPunct="0">
              <a:spcBef>
                <a:spcPct val="0"/>
              </a:spcBef>
              <a:spcAft>
                <a:spcPct val="0"/>
              </a:spcAft>
              <a:defRPr sz="1400" b="1">
                <a:solidFill>
                  <a:srgbClr val="000000"/>
                </a:solidFill>
                <a:latin typeface="Arial" charset="0"/>
                <a:ea typeface="MS PGothic" pitchFamily="34" charset="-128"/>
              </a:defRPr>
            </a:lvl7pPr>
            <a:lvl8pPr marL="3429000" indent="-228600" eaLnBrk="0" fontAlgn="base" hangingPunct="0">
              <a:spcBef>
                <a:spcPct val="0"/>
              </a:spcBef>
              <a:spcAft>
                <a:spcPct val="0"/>
              </a:spcAft>
              <a:defRPr sz="1400" b="1">
                <a:solidFill>
                  <a:srgbClr val="000000"/>
                </a:solidFill>
                <a:latin typeface="Arial" charset="0"/>
                <a:ea typeface="MS PGothic" pitchFamily="34" charset="-128"/>
              </a:defRPr>
            </a:lvl8pPr>
            <a:lvl9pPr marL="3886200" indent="-228600" eaLnBrk="0" fontAlgn="base" hangingPunct="0">
              <a:spcBef>
                <a:spcPct val="0"/>
              </a:spcBef>
              <a:spcAft>
                <a:spcPct val="0"/>
              </a:spcAft>
              <a:defRPr sz="1400" b="1">
                <a:solidFill>
                  <a:srgbClr val="000000"/>
                </a:solidFill>
                <a:latin typeface="Arial" charset="0"/>
                <a:ea typeface="MS PGothic" pitchFamily="34" charset="-128"/>
              </a:defRPr>
            </a:lvl9pPr>
          </a:lstStyle>
          <a:p>
            <a:pPr marL="0" marR="0" lvl="0" indent="0" defTabSz="914400" eaLnBrk="1" fontAlgn="base" latinLnBrk="0" hangingPunct="1">
              <a:lnSpc>
                <a:spcPct val="100000"/>
              </a:lnSpc>
              <a:spcBef>
                <a:spcPct val="0"/>
              </a:spcBef>
              <a:spcAft>
                <a:spcPct val="0"/>
              </a:spcAft>
              <a:buClrTx/>
              <a:buSzTx/>
              <a:buFontTx/>
              <a:buNone/>
              <a:tabLst/>
              <a:defRPr/>
            </a:pPr>
            <a:r>
              <a:rPr kumimoji="0" lang="en-GB" sz="1100" b="0" i="0" u="none" strike="noStrike" kern="0" cap="none" spc="0" normalizeH="0" baseline="0" noProof="0">
                <a:ln>
                  <a:noFill/>
                </a:ln>
                <a:solidFill>
                  <a:srgbClr val="000000"/>
                </a:solidFill>
                <a:effectLst/>
                <a:uLnTx/>
                <a:uFillTx/>
                <a:latin typeface="Arial" charset="0"/>
                <a:ea typeface="MS PGothic" pitchFamily="34" charset="-128"/>
              </a:rPr>
              <a:t>2. Load PC with the starting address of the subroutine</a:t>
            </a:r>
          </a:p>
        </p:txBody>
      </p:sp>
      <p:sp>
        <p:nvSpPr>
          <p:cNvPr id="277" name="TextBox 40"/>
          <p:cNvSpPr txBox="1">
            <a:spLocks noChangeArrowheads="1"/>
          </p:cNvSpPr>
          <p:nvPr/>
        </p:nvSpPr>
        <p:spPr bwMode="auto">
          <a:xfrm>
            <a:off x="3017044" y="5761831"/>
            <a:ext cx="1311275" cy="25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400" b="1">
                <a:solidFill>
                  <a:srgbClr val="000000"/>
                </a:solidFill>
                <a:latin typeface="Arial" charset="0"/>
                <a:ea typeface="MS PGothic" pitchFamily="34" charset="-128"/>
              </a:defRPr>
            </a:lvl1pPr>
            <a:lvl2pPr marL="742950" indent="-285750" eaLnBrk="0" hangingPunct="0">
              <a:defRPr sz="1400" b="1">
                <a:solidFill>
                  <a:srgbClr val="000000"/>
                </a:solidFill>
                <a:latin typeface="Arial" charset="0"/>
                <a:ea typeface="MS PGothic" pitchFamily="34" charset="-128"/>
              </a:defRPr>
            </a:lvl2pPr>
            <a:lvl3pPr marL="1143000" indent="-228600" eaLnBrk="0" hangingPunct="0">
              <a:defRPr sz="1400" b="1">
                <a:solidFill>
                  <a:srgbClr val="000000"/>
                </a:solidFill>
                <a:latin typeface="Arial" charset="0"/>
                <a:ea typeface="MS PGothic" pitchFamily="34" charset="-128"/>
              </a:defRPr>
            </a:lvl3pPr>
            <a:lvl4pPr marL="1600200" indent="-228600" eaLnBrk="0" hangingPunct="0">
              <a:defRPr sz="1400" b="1">
                <a:solidFill>
                  <a:srgbClr val="000000"/>
                </a:solidFill>
                <a:latin typeface="Arial" charset="0"/>
                <a:ea typeface="MS PGothic" pitchFamily="34" charset="-128"/>
              </a:defRPr>
            </a:lvl4pPr>
            <a:lvl5pPr marL="2057400" indent="-228600" eaLnBrk="0" hangingPunct="0">
              <a:defRPr sz="1400" b="1">
                <a:solidFill>
                  <a:srgbClr val="000000"/>
                </a:solidFill>
                <a:latin typeface="Arial" charset="0"/>
                <a:ea typeface="MS PGothic" pitchFamily="34" charset="-128"/>
              </a:defRPr>
            </a:lvl5pPr>
            <a:lvl6pPr marL="2514600" indent="-228600" eaLnBrk="0" fontAlgn="base" hangingPunct="0">
              <a:spcBef>
                <a:spcPct val="0"/>
              </a:spcBef>
              <a:spcAft>
                <a:spcPct val="0"/>
              </a:spcAft>
              <a:defRPr sz="1400" b="1">
                <a:solidFill>
                  <a:srgbClr val="000000"/>
                </a:solidFill>
                <a:latin typeface="Arial" charset="0"/>
                <a:ea typeface="MS PGothic" pitchFamily="34" charset="-128"/>
              </a:defRPr>
            </a:lvl6pPr>
            <a:lvl7pPr marL="2971800" indent="-228600" eaLnBrk="0" fontAlgn="base" hangingPunct="0">
              <a:spcBef>
                <a:spcPct val="0"/>
              </a:spcBef>
              <a:spcAft>
                <a:spcPct val="0"/>
              </a:spcAft>
              <a:defRPr sz="1400" b="1">
                <a:solidFill>
                  <a:srgbClr val="000000"/>
                </a:solidFill>
                <a:latin typeface="Arial" charset="0"/>
                <a:ea typeface="MS PGothic" pitchFamily="34" charset="-128"/>
              </a:defRPr>
            </a:lvl7pPr>
            <a:lvl8pPr marL="3429000" indent="-228600" eaLnBrk="0" fontAlgn="base" hangingPunct="0">
              <a:spcBef>
                <a:spcPct val="0"/>
              </a:spcBef>
              <a:spcAft>
                <a:spcPct val="0"/>
              </a:spcAft>
              <a:defRPr sz="1400" b="1">
                <a:solidFill>
                  <a:srgbClr val="000000"/>
                </a:solidFill>
                <a:latin typeface="Arial" charset="0"/>
                <a:ea typeface="MS PGothic" pitchFamily="34" charset="-128"/>
              </a:defRPr>
            </a:lvl8pPr>
            <a:lvl9pPr marL="3886200" indent="-228600" eaLnBrk="0" fontAlgn="base" hangingPunct="0">
              <a:spcBef>
                <a:spcPct val="0"/>
              </a:spcBef>
              <a:spcAft>
                <a:spcPct val="0"/>
              </a:spcAft>
              <a:defRPr sz="1400" b="1">
                <a:solidFill>
                  <a:srgbClr val="000000"/>
                </a:solidFill>
                <a:latin typeface="Arial" charset="0"/>
                <a:ea typeface="MS PGothic" pitchFamily="34" charset="-128"/>
              </a:defRPr>
            </a:lvl9pPr>
          </a:lstStyle>
          <a:p>
            <a:pPr algn="ctr" eaLnBrk="1" fontAlgn="base" hangingPunct="1">
              <a:spcBef>
                <a:spcPct val="0"/>
              </a:spcBef>
              <a:spcAft>
                <a:spcPct val="0"/>
              </a:spcAft>
              <a:defRPr/>
            </a:pPr>
            <a:r>
              <a:rPr lang="en-GB" sz="1050" dirty="0" smtClean="0">
                <a:cs typeface="Arial" charset="0"/>
              </a:rPr>
              <a:t>Call a subroutine</a:t>
            </a:r>
          </a:p>
        </p:txBody>
      </p:sp>
      <p:sp>
        <p:nvSpPr>
          <p:cNvPr id="278" name="TextBox 40"/>
          <p:cNvSpPr txBox="1">
            <a:spLocks noChangeArrowheads="1"/>
          </p:cNvSpPr>
          <p:nvPr/>
        </p:nvSpPr>
        <p:spPr bwMode="auto">
          <a:xfrm rot="5400000">
            <a:off x="4633119" y="4296569"/>
            <a:ext cx="954087" cy="261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400" b="1">
                <a:solidFill>
                  <a:srgbClr val="000000"/>
                </a:solidFill>
                <a:latin typeface="Arial" charset="0"/>
                <a:ea typeface="MS PGothic" pitchFamily="34" charset="-128"/>
              </a:defRPr>
            </a:lvl1pPr>
            <a:lvl2pPr marL="742950" indent="-285750" eaLnBrk="0" hangingPunct="0">
              <a:defRPr sz="1400" b="1">
                <a:solidFill>
                  <a:srgbClr val="000000"/>
                </a:solidFill>
                <a:latin typeface="Arial" charset="0"/>
                <a:ea typeface="MS PGothic" pitchFamily="34" charset="-128"/>
              </a:defRPr>
            </a:lvl2pPr>
            <a:lvl3pPr marL="1143000" indent="-228600" eaLnBrk="0" hangingPunct="0">
              <a:defRPr sz="1400" b="1">
                <a:solidFill>
                  <a:srgbClr val="000000"/>
                </a:solidFill>
                <a:latin typeface="Arial" charset="0"/>
                <a:ea typeface="MS PGothic" pitchFamily="34" charset="-128"/>
              </a:defRPr>
            </a:lvl3pPr>
            <a:lvl4pPr marL="1600200" indent="-228600" eaLnBrk="0" hangingPunct="0">
              <a:defRPr sz="1400" b="1">
                <a:solidFill>
                  <a:srgbClr val="000000"/>
                </a:solidFill>
                <a:latin typeface="Arial" charset="0"/>
                <a:ea typeface="MS PGothic" pitchFamily="34" charset="-128"/>
              </a:defRPr>
            </a:lvl4pPr>
            <a:lvl5pPr marL="2057400" indent="-228600" eaLnBrk="0" hangingPunct="0">
              <a:defRPr sz="1400" b="1">
                <a:solidFill>
                  <a:srgbClr val="000000"/>
                </a:solidFill>
                <a:latin typeface="Arial" charset="0"/>
                <a:ea typeface="MS PGothic" pitchFamily="34" charset="-128"/>
              </a:defRPr>
            </a:lvl5pPr>
            <a:lvl6pPr marL="2514600" indent="-228600" eaLnBrk="0" fontAlgn="base" hangingPunct="0">
              <a:spcBef>
                <a:spcPct val="0"/>
              </a:spcBef>
              <a:spcAft>
                <a:spcPct val="0"/>
              </a:spcAft>
              <a:defRPr sz="1400" b="1">
                <a:solidFill>
                  <a:srgbClr val="000000"/>
                </a:solidFill>
                <a:latin typeface="Arial" charset="0"/>
                <a:ea typeface="MS PGothic" pitchFamily="34" charset="-128"/>
              </a:defRPr>
            </a:lvl6pPr>
            <a:lvl7pPr marL="2971800" indent="-228600" eaLnBrk="0" fontAlgn="base" hangingPunct="0">
              <a:spcBef>
                <a:spcPct val="0"/>
              </a:spcBef>
              <a:spcAft>
                <a:spcPct val="0"/>
              </a:spcAft>
              <a:defRPr sz="1400" b="1">
                <a:solidFill>
                  <a:srgbClr val="000000"/>
                </a:solidFill>
                <a:latin typeface="Arial" charset="0"/>
                <a:ea typeface="MS PGothic" pitchFamily="34" charset="-128"/>
              </a:defRPr>
            </a:lvl7pPr>
            <a:lvl8pPr marL="3429000" indent="-228600" eaLnBrk="0" fontAlgn="base" hangingPunct="0">
              <a:spcBef>
                <a:spcPct val="0"/>
              </a:spcBef>
              <a:spcAft>
                <a:spcPct val="0"/>
              </a:spcAft>
              <a:defRPr sz="1400" b="1">
                <a:solidFill>
                  <a:srgbClr val="000000"/>
                </a:solidFill>
                <a:latin typeface="Arial" charset="0"/>
                <a:ea typeface="MS PGothic" pitchFamily="34" charset="-128"/>
              </a:defRPr>
            </a:lvl8pPr>
            <a:lvl9pPr marL="3886200" indent="-228600" eaLnBrk="0" fontAlgn="base" hangingPunct="0">
              <a:spcBef>
                <a:spcPct val="0"/>
              </a:spcBef>
              <a:spcAft>
                <a:spcPct val="0"/>
              </a:spcAft>
              <a:defRPr sz="1400" b="1">
                <a:solidFill>
                  <a:srgbClr val="000000"/>
                </a:solidFill>
                <a:latin typeface="Arial" charset="0"/>
                <a:ea typeface="MS PGothic" pitchFamily="34" charset="-128"/>
              </a:defRPr>
            </a:lvl9p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GB" sz="1100" b="0" i="0" u="none" strike="noStrike" kern="0" cap="none" spc="0" normalizeH="0" baseline="0" noProof="0">
                <a:ln>
                  <a:noFill/>
                </a:ln>
                <a:solidFill>
                  <a:srgbClr val="000000"/>
                </a:solidFill>
                <a:effectLst/>
                <a:uLnTx/>
                <a:uFillTx/>
                <a:latin typeface="Arial" charset="0"/>
                <a:ea typeface="MS PGothic" pitchFamily="34" charset="-128"/>
              </a:rPr>
              <a:t>Code region</a:t>
            </a:r>
          </a:p>
        </p:txBody>
      </p:sp>
      <p:sp>
        <p:nvSpPr>
          <p:cNvPr id="279" name="TextBox 40"/>
          <p:cNvSpPr txBox="1">
            <a:spLocks noChangeArrowheads="1"/>
          </p:cNvSpPr>
          <p:nvPr/>
        </p:nvSpPr>
        <p:spPr bwMode="auto">
          <a:xfrm rot="5400000">
            <a:off x="8991600" y="4418013"/>
            <a:ext cx="954087" cy="26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400" b="1">
                <a:solidFill>
                  <a:srgbClr val="000000"/>
                </a:solidFill>
                <a:latin typeface="Arial" charset="0"/>
                <a:ea typeface="MS PGothic" pitchFamily="34" charset="-128"/>
              </a:defRPr>
            </a:lvl1pPr>
            <a:lvl2pPr marL="742950" indent="-285750" eaLnBrk="0" hangingPunct="0">
              <a:defRPr sz="1400" b="1">
                <a:solidFill>
                  <a:srgbClr val="000000"/>
                </a:solidFill>
                <a:latin typeface="Arial" charset="0"/>
                <a:ea typeface="MS PGothic" pitchFamily="34" charset="-128"/>
              </a:defRPr>
            </a:lvl2pPr>
            <a:lvl3pPr marL="1143000" indent="-228600" eaLnBrk="0" hangingPunct="0">
              <a:defRPr sz="1400" b="1">
                <a:solidFill>
                  <a:srgbClr val="000000"/>
                </a:solidFill>
                <a:latin typeface="Arial" charset="0"/>
                <a:ea typeface="MS PGothic" pitchFamily="34" charset="-128"/>
              </a:defRPr>
            </a:lvl3pPr>
            <a:lvl4pPr marL="1600200" indent="-228600" eaLnBrk="0" hangingPunct="0">
              <a:defRPr sz="1400" b="1">
                <a:solidFill>
                  <a:srgbClr val="000000"/>
                </a:solidFill>
                <a:latin typeface="Arial" charset="0"/>
                <a:ea typeface="MS PGothic" pitchFamily="34" charset="-128"/>
              </a:defRPr>
            </a:lvl4pPr>
            <a:lvl5pPr marL="2057400" indent="-228600" eaLnBrk="0" hangingPunct="0">
              <a:defRPr sz="1400" b="1">
                <a:solidFill>
                  <a:srgbClr val="000000"/>
                </a:solidFill>
                <a:latin typeface="Arial" charset="0"/>
                <a:ea typeface="MS PGothic" pitchFamily="34" charset="-128"/>
              </a:defRPr>
            </a:lvl5pPr>
            <a:lvl6pPr marL="2514600" indent="-228600" eaLnBrk="0" fontAlgn="base" hangingPunct="0">
              <a:spcBef>
                <a:spcPct val="0"/>
              </a:spcBef>
              <a:spcAft>
                <a:spcPct val="0"/>
              </a:spcAft>
              <a:defRPr sz="1400" b="1">
                <a:solidFill>
                  <a:srgbClr val="000000"/>
                </a:solidFill>
                <a:latin typeface="Arial" charset="0"/>
                <a:ea typeface="MS PGothic" pitchFamily="34" charset="-128"/>
              </a:defRPr>
            </a:lvl6pPr>
            <a:lvl7pPr marL="2971800" indent="-228600" eaLnBrk="0" fontAlgn="base" hangingPunct="0">
              <a:spcBef>
                <a:spcPct val="0"/>
              </a:spcBef>
              <a:spcAft>
                <a:spcPct val="0"/>
              </a:spcAft>
              <a:defRPr sz="1400" b="1">
                <a:solidFill>
                  <a:srgbClr val="000000"/>
                </a:solidFill>
                <a:latin typeface="Arial" charset="0"/>
                <a:ea typeface="MS PGothic" pitchFamily="34" charset="-128"/>
              </a:defRPr>
            </a:lvl7pPr>
            <a:lvl8pPr marL="3429000" indent="-228600" eaLnBrk="0" fontAlgn="base" hangingPunct="0">
              <a:spcBef>
                <a:spcPct val="0"/>
              </a:spcBef>
              <a:spcAft>
                <a:spcPct val="0"/>
              </a:spcAft>
              <a:defRPr sz="1400" b="1">
                <a:solidFill>
                  <a:srgbClr val="000000"/>
                </a:solidFill>
                <a:latin typeface="Arial" charset="0"/>
                <a:ea typeface="MS PGothic" pitchFamily="34" charset="-128"/>
              </a:defRPr>
            </a:lvl8pPr>
            <a:lvl9pPr marL="3886200" indent="-228600" eaLnBrk="0" fontAlgn="base" hangingPunct="0">
              <a:spcBef>
                <a:spcPct val="0"/>
              </a:spcBef>
              <a:spcAft>
                <a:spcPct val="0"/>
              </a:spcAft>
              <a:defRPr sz="1400" b="1">
                <a:solidFill>
                  <a:srgbClr val="000000"/>
                </a:solidFill>
                <a:latin typeface="Arial" charset="0"/>
                <a:ea typeface="MS PGothic" pitchFamily="34" charset="-128"/>
              </a:defRPr>
            </a:lvl9p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GB" sz="1100" b="0" i="0" u="none" strike="noStrike" kern="0" cap="none" spc="0" normalizeH="0" baseline="0" noProof="0">
                <a:ln>
                  <a:noFill/>
                </a:ln>
                <a:solidFill>
                  <a:srgbClr val="000000"/>
                </a:solidFill>
                <a:effectLst/>
                <a:uLnTx/>
                <a:uFillTx/>
                <a:latin typeface="Arial" charset="0"/>
                <a:ea typeface="MS PGothic" pitchFamily="34" charset="-128"/>
              </a:rPr>
              <a:t>Code region</a:t>
            </a:r>
          </a:p>
        </p:txBody>
      </p:sp>
    </p:spTree>
    <p:extLst>
      <p:ext uri="{BB962C8B-B14F-4D97-AF65-F5344CB8AC3E}">
        <p14:creationId xmlns:p14="http://schemas.microsoft.com/office/powerpoint/2010/main" val="211845791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9" name="Title 1"/>
          <p:cNvSpPr>
            <a:spLocks noGrp="1"/>
          </p:cNvSpPr>
          <p:nvPr>
            <p:ph type="title"/>
          </p:nvPr>
        </p:nvSpPr>
        <p:spPr/>
        <p:txBody>
          <a:bodyPr>
            <a:normAutofit fontScale="90000"/>
          </a:bodyPr>
          <a:lstStyle/>
          <a:p>
            <a:r>
              <a:rPr lang="en-GB" smtClean="0"/>
              <a:t>Cortex-M0 Registers</a:t>
            </a:r>
          </a:p>
        </p:txBody>
      </p:sp>
      <p:sp>
        <p:nvSpPr>
          <p:cNvPr id="23560" name="Content Placeholder 2"/>
          <p:cNvSpPr>
            <a:spLocks noGrp="1"/>
          </p:cNvSpPr>
          <p:nvPr>
            <p:ph idx="1"/>
          </p:nvPr>
        </p:nvSpPr>
        <p:spPr>
          <a:xfrm>
            <a:off x="479813" y="1416000"/>
            <a:ext cx="11155973" cy="4680000"/>
          </a:xfrm>
        </p:spPr>
        <p:txBody>
          <a:bodyPr/>
          <a:lstStyle/>
          <a:p>
            <a:r>
              <a:rPr lang="en-US" sz="2000" dirty="0" err="1" smtClean="0"/>
              <a:t>xPSR</a:t>
            </a:r>
            <a:r>
              <a:rPr lang="en-US" sz="2000" dirty="0" smtClean="0"/>
              <a:t>, combined Program Status Register</a:t>
            </a:r>
          </a:p>
          <a:p>
            <a:pPr lvl="1"/>
            <a:r>
              <a:rPr lang="en-US" sz="1800" dirty="0" smtClean="0"/>
              <a:t>Provides the information about program execution and the ALU flags;</a:t>
            </a:r>
          </a:p>
          <a:p>
            <a:pPr lvl="2"/>
            <a:r>
              <a:rPr lang="en-US" sz="1800" dirty="0" smtClean="0"/>
              <a:t>Application PSR (APSR)</a:t>
            </a:r>
          </a:p>
          <a:p>
            <a:pPr lvl="2"/>
            <a:r>
              <a:rPr lang="en-US" sz="1800" dirty="0" smtClean="0"/>
              <a:t>Interrupt PSR (IPSR)</a:t>
            </a:r>
          </a:p>
          <a:p>
            <a:pPr lvl="2"/>
            <a:r>
              <a:rPr lang="en-US" sz="1800" dirty="0" smtClean="0"/>
              <a:t>Execution PSR (EPSR) </a:t>
            </a:r>
          </a:p>
        </p:txBody>
      </p:sp>
      <p:grpSp>
        <p:nvGrpSpPr>
          <p:cNvPr id="36" name="Group 35"/>
          <p:cNvGrpSpPr/>
          <p:nvPr/>
        </p:nvGrpSpPr>
        <p:grpSpPr>
          <a:xfrm>
            <a:off x="1216819" y="3733800"/>
            <a:ext cx="9190600" cy="2528933"/>
            <a:chOff x="1129858" y="3282951"/>
            <a:chExt cx="10090442" cy="2776538"/>
          </a:xfrm>
        </p:grpSpPr>
        <p:cxnSp>
          <p:nvCxnSpPr>
            <p:cNvPr id="199" name="Straight Connector 198"/>
            <p:cNvCxnSpPr/>
            <p:nvPr/>
          </p:nvCxnSpPr>
          <p:spPr bwMode="auto">
            <a:xfrm>
              <a:off x="2634221" y="3282951"/>
              <a:ext cx="0" cy="2695575"/>
            </a:xfrm>
            <a:prstGeom prst="line">
              <a:avLst/>
            </a:prstGeom>
            <a:noFill/>
            <a:ln w="19050" cap="flat" cmpd="sng" algn="ctr">
              <a:solidFill>
                <a:schemeClr val="bg1">
                  <a:lumMod val="75000"/>
                </a:schemeClr>
              </a:solidFill>
              <a:prstDash val="sysDash"/>
              <a:round/>
              <a:headEnd type="none" w="med" len="med"/>
              <a:tailEnd type="none" w="med" len="med"/>
            </a:ln>
            <a:effectLst/>
          </p:spPr>
        </p:cxnSp>
        <p:cxnSp>
          <p:nvCxnSpPr>
            <p:cNvPr id="200" name="Straight Connector 199"/>
            <p:cNvCxnSpPr/>
            <p:nvPr/>
          </p:nvCxnSpPr>
          <p:spPr bwMode="auto">
            <a:xfrm>
              <a:off x="11093349" y="3282951"/>
              <a:ext cx="0" cy="2695575"/>
            </a:xfrm>
            <a:prstGeom prst="line">
              <a:avLst/>
            </a:prstGeom>
            <a:noFill/>
            <a:ln w="19050" cap="flat" cmpd="sng" algn="ctr">
              <a:solidFill>
                <a:schemeClr val="bg1">
                  <a:lumMod val="75000"/>
                </a:schemeClr>
              </a:solidFill>
              <a:prstDash val="sysDash"/>
              <a:round/>
              <a:headEnd type="none" w="med" len="med"/>
              <a:tailEnd type="none" w="med" len="med"/>
            </a:ln>
            <a:effectLst/>
          </p:spPr>
        </p:cxnSp>
        <p:cxnSp>
          <p:nvCxnSpPr>
            <p:cNvPr id="196" name="Straight Connector 195"/>
            <p:cNvCxnSpPr/>
            <p:nvPr/>
          </p:nvCxnSpPr>
          <p:spPr bwMode="auto">
            <a:xfrm>
              <a:off x="4754293" y="3282951"/>
              <a:ext cx="0" cy="2695575"/>
            </a:xfrm>
            <a:prstGeom prst="line">
              <a:avLst/>
            </a:prstGeom>
            <a:noFill/>
            <a:ln w="19050" cap="flat" cmpd="sng" algn="ctr">
              <a:solidFill>
                <a:schemeClr val="bg1">
                  <a:lumMod val="75000"/>
                </a:schemeClr>
              </a:solidFill>
              <a:prstDash val="sysDash"/>
              <a:round/>
              <a:headEnd type="none" w="med" len="med"/>
              <a:tailEnd type="none" w="med" len="med"/>
            </a:ln>
            <a:effectLst/>
          </p:spPr>
        </p:cxnSp>
        <p:cxnSp>
          <p:nvCxnSpPr>
            <p:cNvPr id="197" name="Straight Connector 196"/>
            <p:cNvCxnSpPr/>
            <p:nvPr/>
          </p:nvCxnSpPr>
          <p:spPr bwMode="auto">
            <a:xfrm>
              <a:off x="6878596" y="3282951"/>
              <a:ext cx="0" cy="2695575"/>
            </a:xfrm>
            <a:prstGeom prst="line">
              <a:avLst/>
            </a:prstGeom>
            <a:noFill/>
            <a:ln w="19050" cap="flat" cmpd="sng" algn="ctr">
              <a:solidFill>
                <a:schemeClr val="bg1">
                  <a:lumMod val="75000"/>
                </a:schemeClr>
              </a:solidFill>
              <a:prstDash val="sysDash"/>
              <a:round/>
              <a:headEnd type="none" w="med" len="med"/>
              <a:tailEnd type="none" w="med" len="med"/>
            </a:ln>
            <a:effectLst/>
          </p:spPr>
        </p:cxnSp>
        <p:cxnSp>
          <p:nvCxnSpPr>
            <p:cNvPr id="198" name="Straight Connector 197"/>
            <p:cNvCxnSpPr/>
            <p:nvPr/>
          </p:nvCxnSpPr>
          <p:spPr bwMode="auto">
            <a:xfrm>
              <a:off x="8983856" y="3282951"/>
              <a:ext cx="0" cy="2695575"/>
            </a:xfrm>
            <a:prstGeom prst="line">
              <a:avLst/>
            </a:prstGeom>
            <a:noFill/>
            <a:ln w="19050" cap="flat" cmpd="sng" algn="ctr">
              <a:solidFill>
                <a:schemeClr val="bg1">
                  <a:lumMod val="75000"/>
                </a:schemeClr>
              </a:solidFill>
              <a:prstDash val="sysDash"/>
              <a:round/>
              <a:headEnd type="none" w="med" len="med"/>
              <a:tailEnd type="none" w="med" len="med"/>
            </a:ln>
            <a:effectLst/>
          </p:spPr>
        </p:cxnSp>
        <p:sp>
          <p:nvSpPr>
            <p:cNvPr id="2" name="Rectangle 1"/>
            <p:cNvSpPr/>
            <p:nvPr/>
          </p:nvSpPr>
          <p:spPr bwMode="auto">
            <a:xfrm>
              <a:off x="2634222" y="3303589"/>
              <a:ext cx="264479" cy="293687"/>
            </a:xfrm>
            <a:prstGeom prst="rect">
              <a:avLst/>
            </a:prstGeom>
            <a:solidFill>
              <a:schemeClr val="accent2">
                <a:lumMod val="20000"/>
                <a:lumOff val="80000"/>
              </a:schemeClr>
            </a:solidFill>
            <a:ln w="12700" cap="flat" cmpd="sng" algn="ctr">
              <a:solidFill>
                <a:schemeClr val="tx1">
                  <a:lumMod val="75000"/>
                  <a:lumOff val="25000"/>
                </a:schemeClr>
              </a:solidFill>
              <a:prstDash val="solid"/>
              <a:round/>
              <a:headEnd type="none" w="med" len="med"/>
              <a:tailEnd type="none" w="med" len="med"/>
            </a:ln>
            <a:effectLst/>
          </p:spPr>
          <p:txBody>
            <a:bodyPr wrap="none" anchor="ctr"/>
            <a:lstStyle/>
            <a:p>
              <a:pPr algn="ctr">
                <a:defRPr/>
              </a:pPr>
              <a:r>
                <a:rPr lang="en-GB" b="0" dirty="0">
                  <a:cs typeface="Arial" charset="0"/>
                </a:rPr>
                <a:t>N</a:t>
              </a:r>
            </a:p>
          </p:txBody>
        </p:sp>
        <p:sp>
          <p:nvSpPr>
            <p:cNvPr id="5" name="Rectangle 4"/>
            <p:cNvSpPr/>
            <p:nvPr/>
          </p:nvSpPr>
          <p:spPr bwMode="auto">
            <a:xfrm>
              <a:off x="2898701" y="3303589"/>
              <a:ext cx="266596" cy="293687"/>
            </a:xfrm>
            <a:prstGeom prst="rect">
              <a:avLst/>
            </a:prstGeom>
            <a:solidFill>
              <a:schemeClr val="accent2">
                <a:lumMod val="20000"/>
                <a:lumOff val="80000"/>
              </a:schemeClr>
            </a:solidFill>
            <a:ln w="12700" cap="flat" cmpd="sng" algn="ctr">
              <a:solidFill>
                <a:schemeClr val="tx1">
                  <a:lumMod val="75000"/>
                  <a:lumOff val="25000"/>
                </a:schemeClr>
              </a:solidFill>
              <a:prstDash val="solid"/>
              <a:round/>
              <a:headEnd type="none" w="med" len="med"/>
              <a:tailEnd type="none" w="med" len="med"/>
            </a:ln>
            <a:effectLst/>
          </p:spPr>
          <p:txBody>
            <a:bodyPr wrap="none" anchor="ctr"/>
            <a:lstStyle/>
            <a:p>
              <a:pPr algn="ctr">
                <a:defRPr/>
              </a:pPr>
              <a:r>
                <a:rPr lang="en-GB" b="0" dirty="0">
                  <a:cs typeface="Arial" charset="0"/>
                </a:rPr>
                <a:t>Z</a:t>
              </a:r>
            </a:p>
          </p:txBody>
        </p:sp>
        <p:sp>
          <p:nvSpPr>
            <p:cNvPr id="6" name="Rectangle 5"/>
            <p:cNvSpPr/>
            <p:nvPr/>
          </p:nvSpPr>
          <p:spPr bwMode="auto">
            <a:xfrm>
              <a:off x="3158950" y="3303589"/>
              <a:ext cx="266596" cy="293687"/>
            </a:xfrm>
            <a:prstGeom prst="rect">
              <a:avLst/>
            </a:prstGeom>
            <a:solidFill>
              <a:schemeClr val="accent2">
                <a:lumMod val="20000"/>
                <a:lumOff val="80000"/>
              </a:schemeClr>
            </a:solidFill>
            <a:ln w="12700" cap="flat" cmpd="sng" algn="ctr">
              <a:solidFill>
                <a:schemeClr val="tx1">
                  <a:lumMod val="75000"/>
                  <a:lumOff val="25000"/>
                </a:schemeClr>
              </a:solidFill>
              <a:prstDash val="solid"/>
              <a:round/>
              <a:headEnd type="none" w="med" len="med"/>
              <a:tailEnd type="none" w="med" len="med"/>
            </a:ln>
            <a:effectLst/>
          </p:spPr>
          <p:txBody>
            <a:bodyPr wrap="none" anchor="ctr"/>
            <a:lstStyle/>
            <a:p>
              <a:pPr algn="ctr">
                <a:defRPr/>
              </a:pPr>
              <a:r>
                <a:rPr lang="en-GB" b="0" dirty="0">
                  <a:cs typeface="Arial" charset="0"/>
                </a:rPr>
                <a:t>C</a:t>
              </a:r>
            </a:p>
          </p:txBody>
        </p:sp>
        <p:sp>
          <p:nvSpPr>
            <p:cNvPr id="7" name="Rectangle 6"/>
            <p:cNvSpPr/>
            <p:nvPr/>
          </p:nvSpPr>
          <p:spPr bwMode="auto">
            <a:xfrm>
              <a:off x="3425546" y="3303589"/>
              <a:ext cx="266596" cy="293687"/>
            </a:xfrm>
            <a:prstGeom prst="rect">
              <a:avLst/>
            </a:prstGeom>
            <a:solidFill>
              <a:schemeClr val="accent2">
                <a:lumMod val="20000"/>
                <a:lumOff val="80000"/>
              </a:schemeClr>
            </a:solidFill>
            <a:ln w="12700" cap="flat" cmpd="sng" algn="ctr">
              <a:solidFill>
                <a:schemeClr val="tx1">
                  <a:lumMod val="75000"/>
                  <a:lumOff val="25000"/>
                </a:schemeClr>
              </a:solidFill>
              <a:prstDash val="solid"/>
              <a:round/>
              <a:headEnd type="none" w="med" len="med"/>
              <a:tailEnd type="none" w="med" len="med"/>
            </a:ln>
            <a:effectLst/>
          </p:spPr>
          <p:txBody>
            <a:bodyPr wrap="none" anchor="ctr"/>
            <a:lstStyle/>
            <a:p>
              <a:pPr algn="ctr">
                <a:defRPr/>
              </a:pPr>
              <a:r>
                <a:rPr lang="en-GB" b="0" dirty="0">
                  <a:cs typeface="Arial" charset="0"/>
                </a:rPr>
                <a:t>V</a:t>
              </a:r>
            </a:p>
          </p:txBody>
        </p:sp>
        <p:sp>
          <p:nvSpPr>
            <p:cNvPr id="8" name="Rectangle 7"/>
            <p:cNvSpPr/>
            <p:nvPr/>
          </p:nvSpPr>
          <p:spPr bwMode="auto">
            <a:xfrm>
              <a:off x="3696374" y="3303589"/>
              <a:ext cx="266596" cy="293687"/>
            </a:xfrm>
            <a:prstGeom prst="rect">
              <a:avLst/>
            </a:prstGeom>
            <a:solidFill>
              <a:schemeClr val="bg1">
                <a:lumMod val="95000"/>
              </a:schemeClr>
            </a:solidFill>
            <a:ln w="12700" cap="flat" cmpd="sng" algn="ctr">
              <a:solidFill>
                <a:schemeClr val="tx1">
                  <a:lumMod val="75000"/>
                  <a:lumOff val="25000"/>
                </a:schemeClr>
              </a:solidFill>
              <a:prstDash val="solid"/>
              <a:round/>
              <a:headEnd type="none" w="med" len="med"/>
              <a:tailEnd type="none" w="med" len="med"/>
            </a:ln>
            <a:effectLst/>
          </p:spPr>
          <p:txBody>
            <a:bodyPr wrap="none" anchor="ctr"/>
            <a:lstStyle/>
            <a:p>
              <a:pPr algn="ctr">
                <a:defRPr/>
              </a:pPr>
              <a:endParaRPr lang="en-GB" b="0">
                <a:cs typeface="Arial" charset="0"/>
              </a:endParaRPr>
            </a:p>
          </p:txBody>
        </p:sp>
        <p:sp>
          <p:nvSpPr>
            <p:cNvPr id="9" name="Rectangle 8"/>
            <p:cNvSpPr/>
            <p:nvPr/>
          </p:nvSpPr>
          <p:spPr bwMode="auto">
            <a:xfrm>
              <a:off x="3962969" y="3303589"/>
              <a:ext cx="266596" cy="293687"/>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10" name="Rectangle 9"/>
            <p:cNvSpPr/>
            <p:nvPr/>
          </p:nvSpPr>
          <p:spPr bwMode="auto">
            <a:xfrm>
              <a:off x="4223217" y="3303589"/>
              <a:ext cx="266596" cy="293687"/>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11" name="Rectangle 10"/>
            <p:cNvSpPr/>
            <p:nvPr/>
          </p:nvSpPr>
          <p:spPr bwMode="auto">
            <a:xfrm>
              <a:off x="4489812" y="3303589"/>
              <a:ext cx="264481" cy="293687"/>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12" name="Rectangle 11"/>
            <p:cNvSpPr/>
            <p:nvPr/>
          </p:nvSpPr>
          <p:spPr bwMode="auto">
            <a:xfrm>
              <a:off x="4747945" y="3303589"/>
              <a:ext cx="266596" cy="293687"/>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13" name="Rectangle 12"/>
            <p:cNvSpPr/>
            <p:nvPr/>
          </p:nvSpPr>
          <p:spPr bwMode="auto">
            <a:xfrm>
              <a:off x="5014541" y="3303589"/>
              <a:ext cx="266596" cy="293687"/>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14" name="Rectangle 13"/>
            <p:cNvSpPr/>
            <p:nvPr/>
          </p:nvSpPr>
          <p:spPr bwMode="auto">
            <a:xfrm>
              <a:off x="5274790" y="3303589"/>
              <a:ext cx="266596" cy="293687"/>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15" name="Rectangle 14"/>
            <p:cNvSpPr/>
            <p:nvPr/>
          </p:nvSpPr>
          <p:spPr bwMode="auto">
            <a:xfrm>
              <a:off x="5541386" y="3303589"/>
              <a:ext cx="266596" cy="293687"/>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16" name="Rectangle 15"/>
            <p:cNvSpPr/>
            <p:nvPr/>
          </p:nvSpPr>
          <p:spPr bwMode="auto">
            <a:xfrm>
              <a:off x="5807982" y="3303589"/>
              <a:ext cx="266596" cy="293687"/>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17" name="Rectangle 16"/>
            <p:cNvSpPr/>
            <p:nvPr/>
          </p:nvSpPr>
          <p:spPr bwMode="auto">
            <a:xfrm>
              <a:off x="6074578" y="3303589"/>
              <a:ext cx="266596" cy="293687"/>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18" name="Rectangle 17"/>
            <p:cNvSpPr/>
            <p:nvPr/>
          </p:nvSpPr>
          <p:spPr bwMode="auto">
            <a:xfrm>
              <a:off x="6334825" y="3303589"/>
              <a:ext cx="266596" cy="293687"/>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19" name="Rectangle 18"/>
            <p:cNvSpPr/>
            <p:nvPr/>
          </p:nvSpPr>
          <p:spPr bwMode="auto">
            <a:xfrm>
              <a:off x="6601421" y="3303589"/>
              <a:ext cx="266596" cy="293687"/>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20" name="Rectangle 19"/>
            <p:cNvSpPr/>
            <p:nvPr/>
          </p:nvSpPr>
          <p:spPr bwMode="auto">
            <a:xfrm>
              <a:off x="6861670" y="3303589"/>
              <a:ext cx="266596" cy="293687"/>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21" name="Rectangle 20"/>
            <p:cNvSpPr/>
            <p:nvPr/>
          </p:nvSpPr>
          <p:spPr bwMode="auto">
            <a:xfrm>
              <a:off x="7128266" y="3303589"/>
              <a:ext cx="266596" cy="293687"/>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22" name="Rectangle 21"/>
            <p:cNvSpPr/>
            <p:nvPr/>
          </p:nvSpPr>
          <p:spPr bwMode="auto">
            <a:xfrm>
              <a:off x="7388514" y="3303589"/>
              <a:ext cx="266596" cy="293687"/>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23" name="Rectangle 22"/>
            <p:cNvSpPr/>
            <p:nvPr/>
          </p:nvSpPr>
          <p:spPr bwMode="auto">
            <a:xfrm>
              <a:off x="7655109" y="3303589"/>
              <a:ext cx="266596" cy="293687"/>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24" name="Rectangle 23"/>
            <p:cNvSpPr/>
            <p:nvPr/>
          </p:nvSpPr>
          <p:spPr bwMode="auto">
            <a:xfrm>
              <a:off x="7921705" y="3303589"/>
              <a:ext cx="266596" cy="293687"/>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25" name="Rectangle 24"/>
            <p:cNvSpPr/>
            <p:nvPr/>
          </p:nvSpPr>
          <p:spPr bwMode="auto">
            <a:xfrm>
              <a:off x="8188301" y="3303589"/>
              <a:ext cx="266596" cy="293687"/>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26" name="Rectangle 25"/>
            <p:cNvSpPr/>
            <p:nvPr/>
          </p:nvSpPr>
          <p:spPr bwMode="auto">
            <a:xfrm>
              <a:off x="8448550" y="3303589"/>
              <a:ext cx="266596" cy="293687"/>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27" name="Rectangle 26"/>
            <p:cNvSpPr/>
            <p:nvPr/>
          </p:nvSpPr>
          <p:spPr bwMode="auto">
            <a:xfrm>
              <a:off x="8715146" y="3303589"/>
              <a:ext cx="266596" cy="293687"/>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28" name="Rectangle 27"/>
            <p:cNvSpPr/>
            <p:nvPr/>
          </p:nvSpPr>
          <p:spPr bwMode="auto">
            <a:xfrm>
              <a:off x="8975394" y="3303589"/>
              <a:ext cx="266596" cy="293687"/>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29" name="Rectangle 28"/>
            <p:cNvSpPr/>
            <p:nvPr/>
          </p:nvSpPr>
          <p:spPr bwMode="auto">
            <a:xfrm>
              <a:off x="9241989" y="3303589"/>
              <a:ext cx="264481" cy="293687"/>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30" name="Rectangle 29"/>
            <p:cNvSpPr/>
            <p:nvPr/>
          </p:nvSpPr>
          <p:spPr bwMode="auto">
            <a:xfrm>
              <a:off x="9500122" y="3303589"/>
              <a:ext cx="266596" cy="293687"/>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31" name="Rectangle 30"/>
            <p:cNvSpPr/>
            <p:nvPr/>
          </p:nvSpPr>
          <p:spPr bwMode="auto">
            <a:xfrm>
              <a:off x="9766718" y="3303589"/>
              <a:ext cx="266596" cy="293687"/>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32" name="Rectangle 31"/>
            <p:cNvSpPr/>
            <p:nvPr/>
          </p:nvSpPr>
          <p:spPr bwMode="auto">
            <a:xfrm>
              <a:off x="10033314" y="3303589"/>
              <a:ext cx="266596" cy="293687"/>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33" name="Rectangle 32"/>
            <p:cNvSpPr/>
            <p:nvPr/>
          </p:nvSpPr>
          <p:spPr bwMode="auto">
            <a:xfrm>
              <a:off x="10299909" y="3303589"/>
              <a:ext cx="266596" cy="293687"/>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34" name="Rectangle 33"/>
            <p:cNvSpPr/>
            <p:nvPr/>
          </p:nvSpPr>
          <p:spPr bwMode="auto">
            <a:xfrm>
              <a:off x="10560158" y="3303589"/>
              <a:ext cx="266596" cy="293687"/>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35" name="Rectangle 34"/>
            <p:cNvSpPr/>
            <p:nvPr/>
          </p:nvSpPr>
          <p:spPr bwMode="auto">
            <a:xfrm>
              <a:off x="10826754" y="3303589"/>
              <a:ext cx="266596" cy="293687"/>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37" name="Rectangle 36"/>
            <p:cNvSpPr/>
            <p:nvPr/>
          </p:nvSpPr>
          <p:spPr bwMode="auto">
            <a:xfrm>
              <a:off x="2634222" y="3303589"/>
              <a:ext cx="8459128" cy="293687"/>
            </a:xfrm>
            <a:prstGeom prst="rect">
              <a:avLst/>
            </a:prstGeom>
            <a:noFill/>
            <a:ln w="12700" cap="flat" cmpd="sng" algn="ctr">
              <a:solidFill>
                <a:schemeClr val="tx1">
                  <a:lumMod val="75000"/>
                  <a:lumOff val="2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39" name="Rectangle 38"/>
            <p:cNvSpPr/>
            <p:nvPr/>
          </p:nvSpPr>
          <p:spPr bwMode="auto">
            <a:xfrm>
              <a:off x="2634222" y="3881439"/>
              <a:ext cx="264479" cy="293687"/>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b="0" dirty="0">
                <a:cs typeface="Arial" charset="0"/>
              </a:endParaRPr>
            </a:p>
          </p:txBody>
        </p:sp>
        <p:sp>
          <p:nvSpPr>
            <p:cNvPr id="40" name="Rectangle 39"/>
            <p:cNvSpPr/>
            <p:nvPr/>
          </p:nvSpPr>
          <p:spPr bwMode="auto">
            <a:xfrm>
              <a:off x="2898701" y="3881439"/>
              <a:ext cx="266596" cy="293687"/>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b="0" dirty="0">
                <a:cs typeface="Arial" charset="0"/>
              </a:endParaRPr>
            </a:p>
          </p:txBody>
        </p:sp>
        <p:sp>
          <p:nvSpPr>
            <p:cNvPr id="41" name="Rectangle 40"/>
            <p:cNvSpPr/>
            <p:nvPr/>
          </p:nvSpPr>
          <p:spPr bwMode="auto">
            <a:xfrm>
              <a:off x="3158950" y="3881439"/>
              <a:ext cx="266596" cy="293687"/>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b="0" dirty="0">
                <a:cs typeface="Arial" charset="0"/>
              </a:endParaRPr>
            </a:p>
          </p:txBody>
        </p:sp>
        <p:sp>
          <p:nvSpPr>
            <p:cNvPr id="42" name="Rectangle 41"/>
            <p:cNvSpPr/>
            <p:nvPr/>
          </p:nvSpPr>
          <p:spPr bwMode="auto">
            <a:xfrm>
              <a:off x="3425546" y="3881439"/>
              <a:ext cx="266596" cy="293687"/>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b="0" dirty="0">
                <a:cs typeface="Arial" charset="0"/>
              </a:endParaRPr>
            </a:p>
          </p:txBody>
        </p:sp>
        <p:sp>
          <p:nvSpPr>
            <p:cNvPr id="43" name="Rectangle 42"/>
            <p:cNvSpPr/>
            <p:nvPr/>
          </p:nvSpPr>
          <p:spPr bwMode="auto">
            <a:xfrm>
              <a:off x="3696374" y="3881439"/>
              <a:ext cx="266596" cy="293687"/>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b="0">
                <a:cs typeface="Arial" charset="0"/>
              </a:endParaRPr>
            </a:p>
          </p:txBody>
        </p:sp>
        <p:sp>
          <p:nvSpPr>
            <p:cNvPr id="44" name="Rectangle 43"/>
            <p:cNvSpPr/>
            <p:nvPr/>
          </p:nvSpPr>
          <p:spPr bwMode="auto">
            <a:xfrm>
              <a:off x="3962969" y="3881439"/>
              <a:ext cx="266596" cy="293687"/>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45" name="Rectangle 44"/>
            <p:cNvSpPr/>
            <p:nvPr/>
          </p:nvSpPr>
          <p:spPr bwMode="auto">
            <a:xfrm>
              <a:off x="4223217" y="3881439"/>
              <a:ext cx="266596" cy="293687"/>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46" name="Rectangle 45"/>
            <p:cNvSpPr/>
            <p:nvPr/>
          </p:nvSpPr>
          <p:spPr bwMode="auto">
            <a:xfrm>
              <a:off x="4489812" y="3881439"/>
              <a:ext cx="264481" cy="293687"/>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47" name="Rectangle 46"/>
            <p:cNvSpPr/>
            <p:nvPr/>
          </p:nvSpPr>
          <p:spPr bwMode="auto">
            <a:xfrm>
              <a:off x="4747945" y="3881439"/>
              <a:ext cx="266596" cy="293687"/>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48" name="Rectangle 47"/>
            <p:cNvSpPr/>
            <p:nvPr/>
          </p:nvSpPr>
          <p:spPr bwMode="auto">
            <a:xfrm>
              <a:off x="5014541" y="3881439"/>
              <a:ext cx="266596" cy="293687"/>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49" name="Rectangle 48"/>
            <p:cNvSpPr/>
            <p:nvPr/>
          </p:nvSpPr>
          <p:spPr bwMode="auto">
            <a:xfrm>
              <a:off x="5274790" y="3881439"/>
              <a:ext cx="266596" cy="293687"/>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50" name="Rectangle 49"/>
            <p:cNvSpPr/>
            <p:nvPr/>
          </p:nvSpPr>
          <p:spPr bwMode="auto">
            <a:xfrm>
              <a:off x="5541386" y="3881439"/>
              <a:ext cx="266596" cy="293687"/>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51" name="Rectangle 50"/>
            <p:cNvSpPr/>
            <p:nvPr/>
          </p:nvSpPr>
          <p:spPr bwMode="auto">
            <a:xfrm>
              <a:off x="5807982" y="3881439"/>
              <a:ext cx="266596" cy="293687"/>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52" name="Rectangle 51"/>
            <p:cNvSpPr/>
            <p:nvPr/>
          </p:nvSpPr>
          <p:spPr bwMode="auto">
            <a:xfrm>
              <a:off x="6074578" y="3881439"/>
              <a:ext cx="266596" cy="293687"/>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53" name="Rectangle 52"/>
            <p:cNvSpPr/>
            <p:nvPr/>
          </p:nvSpPr>
          <p:spPr bwMode="auto">
            <a:xfrm>
              <a:off x="6334825" y="3881439"/>
              <a:ext cx="266596" cy="293687"/>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54" name="Rectangle 53"/>
            <p:cNvSpPr/>
            <p:nvPr/>
          </p:nvSpPr>
          <p:spPr bwMode="auto">
            <a:xfrm>
              <a:off x="6601421" y="3881439"/>
              <a:ext cx="266596" cy="293687"/>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55" name="Rectangle 54"/>
            <p:cNvSpPr/>
            <p:nvPr/>
          </p:nvSpPr>
          <p:spPr bwMode="auto">
            <a:xfrm>
              <a:off x="6861670" y="3881439"/>
              <a:ext cx="266596" cy="293687"/>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56" name="Rectangle 55"/>
            <p:cNvSpPr/>
            <p:nvPr/>
          </p:nvSpPr>
          <p:spPr bwMode="auto">
            <a:xfrm>
              <a:off x="7128266" y="3881439"/>
              <a:ext cx="266596" cy="293687"/>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57" name="Rectangle 56"/>
            <p:cNvSpPr/>
            <p:nvPr/>
          </p:nvSpPr>
          <p:spPr bwMode="auto">
            <a:xfrm>
              <a:off x="7388514" y="3881439"/>
              <a:ext cx="266596" cy="293687"/>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58" name="Rectangle 57"/>
            <p:cNvSpPr/>
            <p:nvPr/>
          </p:nvSpPr>
          <p:spPr bwMode="auto">
            <a:xfrm>
              <a:off x="7655109" y="3881439"/>
              <a:ext cx="266596" cy="293687"/>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59" name="Rectangle 58"/>
            <p:cNvSpPr/>
            <p:nvPr/>
          </p:nvSpPr>
          <p:spPr bwMode="auto">
            <a:xfrm>
              <a:off x="7921705" y="3881439"/>
              <a:ext cx="266596" cy="293687"/>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60" name="Rectangle 59"/>
            <p:cNvSpPr/>
            <p:nvPr/>
          </p:nvSpPr>
          <p:spPr bwMode="auto">
            <a:xfrm>
              <a:off x="8188301" y="3881439"/>
              <a:ext cx="266596" cy="293687"/>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61" name="Rectangle 60"/>
            <p:cNvSpPr/>
            <p:nvPr/>
          </p:nvSpPr>
          <p:spPr bwMode="auto">
            <a:xfrm>
              <a:off x="8448550" y="3881439"/>
              <a:ext cx="266596" cy="293687"/>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62" name="Rectangle 61"/>
            <p:cNvSpPr/>
            <p:nvPr/>
          </p:nvSpPr>
          <p:spPr bwMode="auto">
            <a:xfrm>
              <a:off x="8715146" y="3881439"/>
              <a:ext cx="266596" cy="293687"/>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63" name="Rectangle 62"/>
            <p:cNvSpPr/>
            <p:nvPr/>
          </p:nvSpPr>
          <p:spPr bwMode="auto">
            <a:xfrm>
              <a:off x="8975394" y="3881439"/>
              <a:ext cx="266596" cy="293687"/>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64" name="Rectangle 63"/>
            <p:cNvSpPr/>
            <p:nvPr/>
          </p:nvSpPr>
          <p:spPr bwMode="auto">
            <a:xfrm>
              <a:off x="9241989" y="3881439"/>
              <a:ext cx="264481" cy="293687"/>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65" name="Rectangle 64"/>
            <p:cNvSpPr/>
            <p:nvPr/>
          </p:nvSpPr>
          <p:spPr bwMode="auto">
            <a:xfrm>
              <a:off x="9500122" y="3881439"/>
              <a:ext cx="266596" cy="293687"/>
            </a:xfrm>
            <a:prstGeom prst="rect">
              <a:avLst/>
            </a:prstGeom>
            <a:solidFill>
              <a:schemeClr val="accent1">
                <a:lumMod val="20000"/>
                <a:lumOff val="80000"/>
              </a:schemeClr>
            </a:solidFill>
            <a:ln w="12700" cap="flat" cmpd="sng" algn="ctr">
              <a:solidFill>
                <a:schemeClr val="tx1">
                  <a:lumMod val="75000"/>
                  <a:lumOff val="2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66" name="Rectangle 65"/>
            <p:cNvSpPr/>
            <p:nvPr/>
          </p:nvSpPr>
          <p:spPr bwMode="auto">
            <a:xfrm>
              <a:off x="9766718" y="3881439"/>
              <a:ext cx="266596" cy="293687"/>
            </a:xfrm>
            <a:prstGeom prst="rect">
              <a:avLst/>
            </a:prstGeom>
            <a:solidFill>
              <a:schemeClr val="accent1">
                <a:lumMod val="20000"/>
                <a:lumOff val="80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67" name="Rectangle 66"/>
            <p:cNvSpPr/>
            <p:nvPr/>
          </p:nvSpPr>
          <p:spPr bwMode="auto">
            <a:xfrm>
              <a:off x="10033314" y="3881439"/>
              <a:ext cx="266596" cy="293687"/>
            </a:xfrm>
            <a:prstGeom prst="rect">
              <a:avLst/>
            </a:prstGeom>
            <a:solidFill>
              <a:schemeClr val="accent1">
                <a:lumMod val="20000"/>
                <a:lumOff val="80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68" name="Rectangle 67"/>
            <p:cNvSpPr/>
            <p:nvPr/>
          </p:nvSpPr>
          <p:spPr bwMode="auto">
            <a:xfrm>
              <a:off x="10299909" y="3881439"/>
              <a:ext cx="266596" cy="293687"/>
            </a:xfrm>
            <a:prstGeom prst="rect">
              <a:avLst/>
            </a:prstGeom>
            <a:solidFill>
              <a:schemeClr val="accent1">
                <a:lumMod val="20000"/>
                <a:lumOff val="80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69" name="Rectangle 68"/>
            <p:cNvSpPr/>
            <p:nvPr/>
          </p:nvSpPr>
          <p:spPr bwMode="auto">
            <a:xfrm>
              <a:off x="10560158" y="3881439"/>
              <a:ext cx="266596" cy="293687"/>
            </a:xfrm>
            <a:prstGeom prst="rect">
              <a:avLst/>
            </a:prstGeom>
            <a:solidFill>
              <a:schemeClr val="accent1">
                <a:lumMod val="20000"/>
                <a:lumOff val="80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70" name="Rectangle 69"/>
            <p:cNvSpPr/>
            <p:nvPr/>
          </p:nvSpPr>
          <p:spPr bwMode="auto">
            <a:xfrm>
              <a:off x="10826754" y="3881439"/>
              <a:ext cx="266596" cy="293687"/>
            </a:xfrm>
            <a:prstGeom prst="rect">
              <a:avLst/>
            </a:prstGeom>
            <a:solidFill>
              <a:schemeClr val="accent1">
                <a:lumMod val="20000"/>
                <a:lumOff val="80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71" name="Rectangle 70"/>
            <p:cNvSpPr/>
            <p:nvPr/>
          </p:nvSpPr>
          <p:spPr bwMode="auto">
            <a:xfrm>
              <a:off x="2634222" y="3881439"/>
              <a:ext cx="8459128" cy="293687"/>
            </a:xfrm>
            <a:prstGeom prst="rect">
              <a:avLst/>
            </a:prstGeom>
            <a:noFill/>
            <a:ln w="12700" cap="flat" cmpd="sng" algn="ctr">
              <a:solidFill>
                <a:schemeClr val="tx1">
                  <a:lumMod val="75000"/>
                  <a:lumOff val="2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23627" name="TextBox 21503"/>
            <p:cNvSpPr txBox="1">
              <a:spLocks noChangeArrowheads="1"/>
            </p:cNvSpPr>
            <p:nvPr/>
          </p:nvSpPr>
          <p:spPr bwMode="auto">
            <a:xfrm>
              <a:off x="9599567" y="3873501"/>
              <a:ext cx="1620733"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400" b="1">
                  <a:solidFill>
                    <a:srgbClr val="000000"/>
                  </a:solidFill>
                  <a:latin typeface="Arial" charset="0"/>
                  <a:ea typeface="MS PGothic" pitchFamily="34" charset="-128"/>
                </a:defRPr>
              </a:lvl1pPr>
              <a:lvl2pPr marL="742950" indent="-285750" eaLnBrk="0" hangingPunct="0">
                <a:defRPr sz="1400" b="1">
                  <a:solidFill>
                    <a:srgbClr val="000000"/>
                  </a:solidFill>
                  <a:latin typeface="Arial" charset="0"/>
                  <a:ea typeface="MS PGothic" pitchFamily="34" charset="-128"/>
                </a:defRPr>
              </a:lvl2pPr>
              <a:lvl3pPr marL="1143000" indent="-228600" eaLnBrk="0" hangingPunct="0">
                <a:defRPr sz="1400" b="1">
                  <a:solidFill>
                    <a:srgbClr val="000000"/>
                  </a:solidFill>
                  <a:latin typeface="Arial" charset="0"/>
                  <a:ea typeface="MS PGothic" pitchFamily="34" charset="-128"/>
                </a:defRPr>
              </a:lvl3pPr>
              <a:lvl4pPr marL="1600200" indent="-228600" eaLnBrk="0" hangingPunct="0">
                <a:defRPr sz="1400" b="1">
                  <a:solidFill>
                    <a:srgbClr val="000000"/>
                  </a:solidFill>
                  <a:latin typeface="Arial" charset="0"/>
                  <a:ea typeface="MS PGothic" pitchFamily="34" charset="-128"/>
                </a:defRPr>
              </a:lvl4pPr>
              <a:lvl5pPr marL="2057400" indent="-228600" eaLnBrk="0" hangingPunct="0">
                <a:defRPr sz="1400" b="1">
                  <a:solidFill>
                    <a:srgbClr val="000000"/>
                  </a:solidFill>
                  <a:latin typeface="Arial" charset="0"/>
                  <a:ea typeface="MS PGothic" pitchFamily="34" charset="-128"/>
                </a:defRPr>
              </a:lvl5pPr>
              <a:lvl6pPr marL="2514600" indent="-228600" eaLnBrk="0" fontAlgn="base" hangingPunct="0">
                <a:spcBef>
                  <a:spcPct val="0"/>
                </a:spcBef>
                <a:spcAft>
                  <a:spcPct val="0"/>
                </a:spcAft>
                <a:defRPr sz="1400" b="1">
                  <a:solidFill>
                    <a:srgbClr val="000000"/>
                  </a:solidFill>
                  <a:latin typeface="Arial" charset="0"/>
                  <a:ea typeface="MS PGothic" pitchFamily="34" charset="-128"/>
                </a:defRPr>
              </a:lvl6pPr>
              <a:lvl7pPr marL="2971800" indent="-228600" eaLnBrk="0" fontAlgn="base" hangingPunct="0">
                <a:spcBef>
                  <a:spcPct val="0"/>
                </a:spcBef>
                <a:spcAft>
                  <a:spcPct val="0"/>
                </a:spcAft>
                <a:defRPr sz="1400" b="1">
                  <a:solidFill>
                    <a:srgbClr val="000000"/>
                  </a:solidFill>
                  <a:latin typeface="Arial" charset="0"/>
                  <a:ea typeface="MS PGothic" pitchFamily="34" charset="-128"/>
                </a:defRPr>
              </a:lvl7pPr>
              <a:lvl8pPr marL="3429000" indent="-228600" eaLnBrk="0" fontAlgn="base" hangingPunct="0">
                <a:spcBef>
                  <a:spcPct val="0"/>
                </a:spcBef>
                <a:spcAft>
                  <a:spcPct val="0"/>
                </a:spcAft>
                <a:defRPr sz="1400" b="1">
                  <a:solidFill>
                    <a:srgbClr val="000000"/>
                  </a:solidFill>
                  <a:latin typeface="Arial" charset="0"/>
                  <a:ea typeface="MS PGothic" pitchFamily="34" charset="-128"/>
                </a:defRPr>
              </a:lvl8pPr>
              <a:lvl9pPr marL="3886200" indent="-228600" eaLnBrk="0" fontAlgn="base" hangingPunct="0">
                <a:spcBef>
                  <a:spcPct val="0"/>
                </a:spcBef>
                <a:spcAft>
                  <a:spcPct val="0"/>
                </a:spcAft>
                <a:defRPr sz="1400" b="1">
                  <a:solidFill>
                    <a:srgbClr val="000000"/>
                  </a:solidFill>
                  <a:latin typeface="Arial" charset="0"/>
                  <a:ea typeface="MS PGothic" pitchFamily="34" charset="-128"/>
                </a:defRPr>
              </a:lvl9pPr>
            </a:lstStyle>
            <a:p>
              <a:pPr eaLnBrk="1" hangingPunct="1"/>
              <a:r>
                <a:rPr lang="en-GB" b="0"/>
                <a:t>ISR number</a:t>
              </a:r>
            </a:p>
          </p:txBody>
        </p:sp>
        <p:sp>
          <p:nvSpPr>
            <p:cNvPr id="23628" name="TextBox 106"/>
            <p:cNvSpPr txBox="1">
              <a:spLocks noChangeArrowheads="1"/>
            </p:cNvSpPr>
            <p:nvPr/>
          </p:nvSpPr>
          <p:spPr bwMode="auto">
            <a:xfrm>
              <a:off x="6734720" y="3297239"/>
              <a:ext cx="1390106"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400" b="1">
                  <a:solidFill>
                    <a:srgbClr val="000000"/>
                  </a:solidFill>
                  <a:latin typeface="Arial" charset="0"/>
                  <a:ea typeface="MS PGothic" pitchFamily="34" charset="-128"/>
                </a:defRPr>
              </a:lvl1pPr>
              <a:lvl2pPr marL="742950" indent="-285750" eaLnBrk="0" hangingPunct="0">
                <a:defRPr sz="1400" b="1">
                  <a:solidFill>
                    <a:srgbClr val="000000"/>
                  </a:solidFill>
                  <a:latin typeface="Arial" charset="0"/>
                  <a:ea typeface="MS PGothic" pitchFamily="34" charset="-128"/>
                </a:defRPr>
              </a:lvl2pPr>
              <a:lvl3pPr marL="1143000" indent="-228600" eaLnBrk="0" hangingPunct="0">
                <a:defRPr sz="1400" b="1">
                  <a:solidFill>
                    <a:srgbClr val="000000"/>
                  </a:solidFill>
                  <a:latin typeface="Arial" charset="0"/>
                  <a:ea typeface="MS PGothic" pitchFamily="34" charset="-128"/>
                </a:defRPr>
              </a:lvl3pPr>
              <a:lvl4pPr marL="1600200" indent="-228600" eaLnBrk="0" hangingPunct="0">
                <a:defRPr sz="1400" b="1">
                  <a:solidFill>
                    <a:srgbClr val="000000"/>
                  </a:solidFill>
                  <a:latin typeface="Arial" charset="0"/>
                  <a:ea typeface="MS PGothic" pitchFamily="34" charset="-128"/>
                </a:defRPr>
              </a:lvl4pPr>
              <a:lvl5pPr marL="2057400" indent="-228600" eaLnBrk="0" hangingPunct="0">
                <a:defRPr sz="1400" b="1">
                  <a:solidFill>
                    <a:srgbClr val="000000"/>
                  </a:solidFill>
                  <a:latin typeface="Arial" charset="0"/>
                  <a:ea typeface="MS PGothic" pitchFamily="34" charset="-128"/>
                </a:defRPr>
              </a:lvl5pPr>
              <a:lvl6pPr marL="2514600" indent="-228600" eaLnBrk="0" fontAlgn="base" hangingPunct="0">
                <a:spcBef>
                  <a:spcPct val="0"/>
                </a:spcBef>
                <a:spcAft>
                  <a:spcPct val="0"/>
                </a:spcAft>
                <a:defRPr sz="1400" b="1">
                  <a:solidFill>
                    <a:srgbClr val="000000"/>
                  </a:solidFill>
                  <a:latin typeface="Arial" charset="0"/>
                  <a:ea typeface="MS PGothic" pitchFamily="34" charset="-128"/>
                </a:defRPr>
              </a:lvl6pPr>
              <a:lvl7pPr marL="2971800" indent="-228600" eaLnBrk="0" fontAlgn="base" hangingPunct="0">
                <a:spcBef>
                  <a:spcPct val="0"/>
                </a:spcBef>
                <a:spcAft>
                  <a:spcPct val="0"/>
                </a:spcAft>
                <a:defRPr sz="1400" b="1">
                  <a:solidFill>
                    <a:srgbClr val="000000"/>
                  </a:solidFill>
                  <a:latin typeface="Arial" charset="0"/>
                  <a:ea typeface="MS PGothic" pitchFamily="34" charset="-128"/>
                </a:defRPr>
              </a:lvl7pPr>
              <a:lvl8pPr marL="3429000" indent="-228600" eaLnBrk="0" fontAlgn="base" hangingPunct="0">
                <a:spcBef>
                  <a:spcPct val="0"/>
                </a:spcBef>
                <a:spcAft>
                  <a:spcPct val="0"/>
                </a:spcAft>
                <a:defRPr sz="1400" b="1">
                  <a:solidFill>
                    <a:srgbClr val="000000"/>
                  </a:solidFill>
                  <a:latin typeface="Arial" charset="0"/>
                  <a:ea typeface="MS PGothic" pitchFamily="34" charset="-128"/>
                </a:defRPr>
              </a:lvl8pPr>
              <a:lvl9pPr marL="3886200" indent="-228600" eaLnBrk="0" fontAlgn="base" hangingPunct="0">
                <a:spcBef>
                  <a:spcPct val="0"/>
                </a:spcBef>
                <a:spcAft>
                  <a:spcPct val="0"/>
                </a:spcAft>
                <a:defRPr sz="1400" b="1">
                  <a:solidFill>
                    <a:srgbClr val="000000"/>
                  </a:solidFill>
                  <a:latin typeface="Arial" charset="0"/>
                  <a:ea typeface="MS PGothic" pitchFamily="34" charset="-128"/>
                </a:defRPr>
              </a:lvl9pPr>
            </a:lstStyle>
            <a:p>
              <a:pPr eaLnBrk="1" hangingPunct="1"/>
              <a:r>
                <a:rPr lang="en-GB" b="0"/>
                <a:t>Reserved</a:t>
              </a:r>
            </a:p>
          </p:txBody>
        </p:sp>
        <p:sp>
          <p:nvSpPr>
            <p:cNvPr id="23629" name="TextBox 107"/>
            <p:cNvSpPr txBox="1">
              <a:spLocks noChangeArrowheads="1"/>
            </p:cNvSpPr>
            <p:nvPr/>
          </p:nvSpPr>
          <p:spPr bwMode="auto">
            <a:xfrm>
              <a:off x="5450403" y="3881439"/>
              <a:ext cx="1390108"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400" b="1">
                  <a:solidFill>
                    <a:srgbClr val="000000"/>
                  </a:solidFill>
                  <a:latin typeface="Arial" charset="0"/>
                  <a:ea typeface="MS PGothic" pitchFamily="34" charset="-128"/>
                </a:defRPr>
              </a:lvl1pPr>
              <a:lvl2pPr marL="742950" indent="-285750" eaLnBrk="0" hangingPunct="0">
                <a:defRPr sz="1400" b="1">
                  <a:solidFill>
                    <a:srgbClr val="000000"/>
                  </a:solidFill>
                  <a:latin typeface="Arial" charset="0"/>
                  <a:ea typeface="MS PGothic" pitchFamily="34" charset="-128"/>
                </a:defRPr>
              </a:lvl2pPr>
              <a:lvl3pPr marL="1143000" indent="-228600" eaLnBrk="0" hangingPunct="0">
                <a:defRPr sz="1400" b="1">
                  <a:solidFill>
                    <a:srgbClr val="000000"/>
                  </a:solidFill>
                  <a:latin typeface="Arial" charset="0"/>
                  <a:ea typeface="MS PGothic" pitchFamily="34" charset="-128"/>
                </a:defRPr>
              </a:lvl3pPr>
              <a:lvl4pPr marL="1600200" indent="-228600" eaLnBrk="0" hangingPunct="0">
                <a:defRPr sz="1400" b="1">
                  <a:solidFill>
                    <a:srgbClr val="000000"/>
                  </a:solidFill>
                  <a:latin typeface="Arial" charset="0"/>
                  <a:ea typeface="MS PGothic" pitchFamily="34" charset="-128"/>
                </a:defRPr>
              </a:lvl4pPr>
              <a:lvl5pPr marL="2057400" indent="-228600" eaLnBrk="0" hangingPunct="0">
                <a:defRPr sz="1400" b="1">
                  <a:solidFill>
                    <a:srgbClr val="000000"/>
                  </a:solidFill>
                  <a:latin typeface="Arial" charset="0"/>
                  <a:ea typeface="MS PGothic" pitchFamily="34" charset="-128"/>
                </a:defRPr>
              </a:lvl5pPr>
              <a:lvl6pPr marL="2514600" indent="-228600" eaLnBrk="0" fontAlgn="base" hangingPunct="0">
                <a:spcBef>
                  <a:spcPct val="0"/>
                </a:spcBef>
                <a:spcAft>
                  <a:spcPct val="0"/>
                </a:spcAft>
                <a:defRPr sz="1400" b="1">
                  <a:solidFill>
                    <a:srgbClr val="000000"/>
                  </a:solidFill>
                  <a:latin typeface="Arial" charset="0"/>
                  <a:ea typeface="MS PGothic" pitchFamily="34" charset="-128"/>
                </a:defRPr>
              </a:lvl6pPr>
              <a:lvl7pPr marL="2971800" indent="-228600" eaLnBrk="0" fontAlgn="base" hangingPunct="0">
                <a:spcBef>
                  <a:spcPct val="0"/>
                </a:spcBef>
                <a:spcAft>
                  <a:spcPct val="0"/>
                </a:spcAft>
                <a:defRPr sz="1400" b="1">
                  <a:solidFill>
                    <a:srgbClr val="000000"/>
                  </a:solidFill>
                  <a:latin typeface="Arial" charset="0"/>
                  <a:ea typeface="MS PGothic" pitchFamily="34" charset="-128"/>
                </a:defRPr>
              </a:lvl7pPr>
              <a:lvl8pPr marL="3429000" indent="-228600" eaLnBrk="0" fontAlgn="base" hangingPunct="0">
                <a:spcBef>
                  <a:spcPct val="0"/>
                </a:spcBef>
                <a:spcAft>
                  <a:spcPct val="0"/>
                </a:spcAft>
                <a:defRPr sz="1400" b="1">
                  <a:solidFill>
                    <a:srgbClr val="000000"/>
                  </a:solidFill>
                  <a:latin typeface="Arial" charset="0"/>
                  <a:ea typeface="MS PGothic" pitchFamily="34" charset="-128"/>
                </a:defRPr>
              </a:lvl8pPr>
              <a:lvl9pPr marL="3886200" indent="-228600" eaLnBrk="0" fontAlgn="base" hangingPunct="0">
                <a:spcBef>
                  <a:spcPct val="0"/>
                </a:spcBef>
                <a:spcAft>
                  <a:spcPct val="0"/>
                </a:spcAft>
                <a:defRPr sz="1400" b="1">
                  <a:solidFill>
                    <a:srgbClr val="000000"/>
                  </a:solidFill>
                  <a:latin typeface="Arial" charset="0"/>
                  <a:ea typeface="MS PGothic" pitchFamily="34" charset="-128"/>
                </a:defRPr>
              </a:lvl9pPr>
            </a:lstStyle>
            <a:p>
              <a:pPr eaLnBrk="1" hangingPunct="1"/>
              <a:r>
                <a:rPr lang="en-GB" b="0"/>
                <a:t>Reserved</a:t>
              </a:r>
            </a:p>
          </p:txBody>
        </p:sp>
        <p:sp>
          <p:nvSpPr>
            <p:cNvPr id="109" name="Rectangle 108"/>
            <p:cNvSpPr/>
            <p:nvPr/>
          </p:nvSpPr>
          <p:spPr bwMode="auto">
            <a:xfrm>
              <a:off x="2634222" y="4502150"/>
              <a:ext cx="264479" cy="293688"/>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b="0" dirty="0">
                <a:cs typeface="Arial" charset="0"/>
              </a:endParaRPr>
            </a:p>
          </p:txBody>
        </p:sp>
        <p:sp>
          <p:nvSpPr>
            <p:cNvPr id="110" name="Rectangle 109"/>
            <p:cNvSpPr/>
            <p:nvPr/>
          </p:nvSpPr>
          <p:spPr bwMode="auto">
            <a:xfrm>
              <a:off x="2898701" y="4502150"/>
              <a:ext cx="266596" cy="293688"/>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b="0" dirty="0">
                <a:cs typeface="Arial" charset="0"/>
              </a:endParaRPr>
            </a:p>
          </p:txBody>
        </p:sp>
        <p:sp>
          <p:nvSpPr>
            <p:cNvPr id="111" name="Rectangle 110"/>
            <p:cNvSpPr/>
            <p:nvPr/>
          </p:nvSpPr>
          <p:spPr bwMode="auto">
            <a:xfrm>
              <a:off x="3158950" y="4502150"/>
              <a:ext cx="266596" cy="293688"/>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b="0" dirty="0">
                <a:cs typeface="Arial" charset="0"/>
              </a:endParaRPr>
            </a:p>
          </p:txBody>
        </p:sp>
        <p:sp>
          <p:nvSpPr>
            <p:cNvPr id="112" name="Rectangle 111"/>
            <p:cNvSpPr/>
            <p:nvPr/>
          </p:nvSpPr>
          <p:spPr bwMode="auto">
            <a:xfrm>
              <a:off x="3425546" y="4502150"/>
              <a:ext cx="266596" cy="293688"/>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b="0" dirty="0">
                <a:cs typeface="Arial" charset="0"/>
              </a:endParaRPr>
            </a:p>
          </p:txBody>
        </p:sp>
        <p:sp>
          <p:nvSpPr>
            <p:cNvPr id="113" name="Rectangle 112"/>
            <p:cNvSpPr/>
            <p:nvPr/>
          </p:nvSpPr>
          <p:spPr bwMode="auto">
            <a:xfrm>
              <a:off x="3696374" y="4502150"/>
              <a:ext cx="266596" cy="293688"/>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b="0">
                <a:cs typeface="Arial" charset="0"/>
              </a:endParaRPr>
            </a:p>
          </p:txBody>
        </p:sp>
        <p:sp>
          <p:nvSpPr>
            <p:cNvPr id="114" name="Rectangle 113"/>
            <p:cNvSpPr/>
            <p:nvPr/>
          </p:nvSpPr>
          <p:spPr bwMode="auto">
            <a:xfrm>
              <a:off x="3962969" y="4502150"/>
              <a:ext cx="266596" cy="293688"/>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115" name="Rectangle 114"/>
            <p:cNvSpPr/>
            <p:nvPr/>
          </p:nvSpPr>
          <p:spPr bwMode="auto">
            <a:xfrm>
              <a:off x="4223217" y="4502150"/>
              <a:ext cx="266596" cy="293688"/>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117" name="Rectangle 116"/>
            <p:cNvSpPr/>
            <p:nvPr/>
          </p:nvSpPr>
          <p:spPr bwMode="auto">
            <a:xfrm>
              <a:off x="4747945" y="4502150"/>
              <a:ext cx="266596" cy="293688"/>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118" name="Rectangle 117"/>
            <p:cNvSpPr/>
            <p:nvPr/>
          </p:nvSpPr>
          <p:spPr bwMode="auto">
            <a:xfrm>
              <a:off x="5014541" y="4502150"/>
              <a:ext cx="266596" cy="293688"/>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119" name="Rectangle 118"/>
            <p:cNvSpPr/>
            <p:nvPr/>
          </p:nvSpPr>
          <p:spPr bwMode="auto">
            <a:xfrm>
              <a:off x="5274790" y="4502150"/>
              <a:ext cx="266596" cy="293688"/>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120" name="Rectangle 119"/>
            <p:cNvSpPr/>
            <p:nvPr/>
          </p:nvSpPr>
          <p:spPr bwMode="auto">
            <a:xfrm>
              <a:off x="5541386" y="4502150"/>
              <a:ext cx="266596" cy="293688"/>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121" name="Rectangle 120"/>
            <p:cNvSpPr/>
            <p:nvPr/>
          </p:nvSpPr>
          <p:spPr bwMode="auto">
            <a:xfrm>
              <a:off x="5807982" y="4502150"/>
              <a:ext cx="266596" cy="293688"/>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122" name="Rectangle 121"/>
            <p:cNvSpPr/>
            <p:nvPr/>
          </p:nvSpPr>
          <p:spPr bwMode="auto">
            <a:xfrm>
              <a:off x="6074578" y="4502150"/>
              <a:ext cx="266596" cy="293688"/>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123" name="Rectangle 122"/>
            <p:cNvSpPr/>
            <p:nvPr/>
          </p:nvSpPr>
          <p:spPr bwMode="auto">
            <a:xfrm>
              <a:off x="6334825" y="4502150"/>
              <a:ext cx="266596" cy="293688"/>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124" name="Rectangle 123"/>
            <p:cNvSpPr/>
            <p:nvPr/>
          </p:nvSpPr>
          <p:spPr bwMode="auto">
            <a:xfrm>
              <a:off x="6601421" y="4502150"/>
              <a:ext cx="266596" cy="293688"/>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125" name="Rectangle 124"/>
            <p:cNvSpPr/>
            <p:nvPr/>
          </p:nvSpPr>
          <p:spPr bwMode="auto">
            <a:xfrm>
              <a:off x="6861670" y="4502150"/>
              <a:ext cx="266596" cy="293688"/>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126" name="Rectangle 125"/>
            <p:cNvSpPr/>
            <p:nvPr/>
          </p:nvSpPr>
          <p:spPr bwMode="auto">
            <a:xfrm>
              <a:off x="7128266" y="4502150"/>
              <a:ext cx="266596" cy="293688"/>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127" name="Rectangle 126"/>
            <p:cNvSpPr/>
            <p:nvPr/>
          </p:nvSpPr>
          <p:spPr bwMode="auto">
            <a:xfrm>
              <a:off x="7388514" y="4502150"/>
              <a:ext cx="266596" cy="293688"/>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128" name="Rectangle 127"/>
            <p:cNvSpPr/>
            <p:nvPr/>
          </p:nvSpPr>
          <p:spPr bwMode="auto">
            <a:xfrm>
              <a:off x="7655109" y="4502150"/>
              <a:ext cx="266596" cy="293688"/>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129" name="Rectangle 128"/>
            <p:cNvSpPr/>
            <p:nvPr/>
          </p:nvSpPr>
          <p:spPr bwMode="auto">
            <a:xfrm>
              <a:off x="7921705" y="4502150"/>
              <a:ext cx="266596" cy="293688"/>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130" name="Rectangle 129"/>
            <p:cNvSpPr/>
            <p:nvPr/>
          </p:nvSpPr>
          <p:spPr bwMode="auto">
            <a:xfrm>
              <a:off x="8188301" y="4502150"/>
              <a:ext cx="266596" cy="293688"/>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131" name="Rectangle 130"/>
            <p:cNvSpPr/>
            <p:nvPr/>
          </p:nvSpPr>
          <p:spPr bwMode="auto">
            <a:xfrm>
              <a:off x="8448550" y="4502150"/>
              <a:ext cx="266596" cy="293688"/>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132" name="Rectangle 131"/>
            <p:cNvSpPr/>
            <p:nvPr/>
          </p:nvSpPr>
          <p:spPr bwMode="auto">
            <a:xfrm>
              <a:off x="8715146" y="4502150"/>
              <a:ext cx="266596" cy="293688"/>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133" name="Rectangle 132"/>
            <p:cNvSpPr/>
            <p:nvPr/>
          </p:nvSpPr>
          <p:spPr bwMode="auto">
            <a:xfrm>
              <a:off x="8975394" y="4502150"/>
              <a:ext cx="266596" cy="293688"/>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134" name="Rectangle 133"/>
            <p:cNvSpPr/>
            <p:nvPr/>
          </p:nvSpPr>
          <p:spPr bwMode="auto">
            <a:xfrm>
              <a:off x="9241989" y="4502150"/>
              <a:ext cx="264481" cy="293688"/>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135" name="Rectangle 134"/>
            <p:cNvSpPr/>
            <p:nvPr/>
          </p:nvSpPr>
          <p:spPr bwMode="auto">
            <a:xfrm>
              <a:off x="9500122" y="4502150"/>
              <a:ext cx="266596" cy="293688"/>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136" name="Rectangle 135"/>
            <p:cNvSpPr/>
            <p:nvPr/>
          </p:nvSpPr>
          <p:spPr bwMode="auto">
            <a:xfrm>
              <a:off x="9766718" y="4502150"/>
              <a:ext cx="266596" cy="293688"/>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137" name="Rectangle 136"/>
            <p:cNvSpPr/>
            <p:nvPr/>
          </p:nvSpPr>
          <p:spPr bwMode="auto">
            <a:xfrm>
              <a:off x="10033314" y="4502150"/>
              <a:ext cx="266596" cy="293688"/>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138" name="Rectangle 137"/>
            <p:cNvSpPr/>
            <p:nvPr/>
          </p:nvSpPr>
          <p:spPr bwMode="auto">
            <a:xfrm>
              <a:off x="10299909" y="4502150"/>
              <a:ext cx="266596" cy="293688"/>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139" name="Rectangle 138"/>
            <p:cNvSpPr/>
            <p:nvPr/>
          </p:nvSpPr>
          <p:spPr bwMode="auto">
            <a:xfrm>
              <a:off x="10560158" y="4502150"/>
              <a:ext cx="266596" cy="293688"/>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140" name="Rectangle 139"/>
            <p:cNvSpPr/>
            <p:nvPr/>
          </p:nvSpPr>
          <p:spPr bwMode="auto">
            <a:xfrm>
              <a:off x="10826754" y="4502150"/>
              <a:ext cx="266596" cy="293688"/>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141" name="Rectangle 140"/>
            <p:cNvSpPr/>
            <p:nvPr/>
          </p:nvSpPr>
          <p:spPr bwMode="auto">
            <a:xfrm>
              <a:off x="2634222" y="4502150"/>
              <a:ext cx="8459128" cy="293688"/>
            </a:xfrm>
            <a:prstGeom prst="rect">
              <a:avLst/>
            </a:prstGeom>
            <a:noFill/>
            <a:ln w="12700" cap="flat" cmpd="sng" algn="ctr">
              <a:solidFill>
                <a:schemeClr val="tx1">
                  <a:lumMod val="75000"/>
                  <a:lumOff val="2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23662" name="TextBox 142"/>
            <p:cNvSpPr txBox="1">
              <a:spLocks noChangeArrowheads="1"/>
            </p:cNvSpPr>
            <p:nvPr/>
          </p:nvSpPr>
          <p:spPr bwMode="auto">
            <a:xfrm>
              <a:off x="6174021" y="4502151"/>
              <a:ext cx="1387991"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400" b="1">
                  <a:solidFill>
                    <a:srgbClr val="000000"/>
                  </a:solidFill>
                  <a:latin typeface="Arial" charset="0"/>
                  <a:ea typeface="MS PGothic" pitchFamily="34" charset="-128"/>
                </a:defRPr>
              </a:lvl1pPr>
              <a:lvl2pPr marL="742950" indent="-285750" eaLnBrk="0" hangingPunct="0">
                <a:defRPr sz="1400" b="1">
                  <a:solidFill>
                    <a:srgbClr val="000000"/>
                  </a:solidFill>
                  <a:latin typeface="Arial" charset="0"/>
                  <a:ea typeface="MS PGothic" pitchFamily="34" charset="-128"/>
                </a:defRPr>
              </a:lvl2pPr>
              <a:lvl3pPr marL="1143000" indent="-228600" eaLnBrk="0" hangingPunct="0">
                <a:defRPr sz="1400" b="1">
                  <a:solidFill>
                    <a:srgbClr val="000000"/>
                  </a:solidFill>
                  <a:latin typeface="Arial" charset="0"/>
                  <a:ea typeface="MS PGothic" pitchFamily="34" charset="-128"/>
                </a:defRPr>
              </a:lvl3pPr>
              <a:lvl4pPr marL="1600200" indent="-228600" eaLnBrk="0" hangingPunct="0">
                <a:defRPr sz="1400" b="1">
                  <a:solidFill>
                    <a:srgbClr val="000000"/>
                  </a:solidFill>
                  <a:latin typeface="Arial" charset="0"/>
                  <a:ea typeface="MS PGothic" pitchFamily="34" charset="-128"/>
                </a:defRPr>
              </a:lvl4pPr>
              <a:lvl5pPr marL="2057400" indent="-228600" eaLnBrk="0" hangingPunct="0">
                <a:defRPr sz="1400" b="1">
                  <a:solidFill>
                    <a:srgbClr val="000000"/>
                  </a:solidFill>
                  <a:latin typeface="Arial" charset="0"/>
                  <a:ea typeface="MS PGothic" pitchFamily="34" charset="-128"/>
                </a:defRPr>
              </a:lvl5pPr>
              <a:lvl6pPr marL="2514600" indent="-228600" eaLnBrk="0" fontAlgn="base" hangingPunct="0">
                <a:spcBef>
                  <a:spcPct val="0"/>
                </a:spcBef>
                <a:spcAft>
                  <a:spcPct val="0"/>
                </a:spcAft>
                <a:defRPr sz="1400" b="1">
                  <a:solidFill>
                    <a:srgbClr val="000000"/>
                  </a:solidFill>
                  <a:latin typeface="Arial" charset="0"/>
                  <a:ea typeface="MS PGothic" pitchFamily="34" charset="-128"/>
                </a:defRPr>
              </a:lvl6pPr>
              <a:lvl7pPr marL="2971800" indent="-228600" eaLnBrk="0" fontAlgn="base" hangingPunct="0">
                <a:spcBef>
                  <a:spcPct val="0"/>
                </a:spcBef>
                <a:spcAft>
                  <a:spcPct val="0"/>
                </a:spcAft>
                <a:defRPr sz="1400" b="1">
                  <a:solidFill>
                    <a:srgbClr val="000000"/>
                  </a:solidFill>
                  <a:latin typeface="Arial" charset="0"/>
                  <a:ea typeface="MS PGothic" pitchFamily="34" charset="-128"/>
                </a:defRPr>
              </a:lvl7pPr>
              <a:lvl8pPr marL="3429000" indent="-228600" eaLnBrk="0" fontAlgn="base" hangingPunct="0">
                <a:spcBef>
                  <a:spcPct val="0"/>
                </a:spcBef>
                <a:spcAft>
                  <a:spcPct val="0"/>
                </a:spcAft>
                <a:defRPr sz="1400" b="1">
                  <a:solidFill>
                    <a:srgbClr val="000000"/>
                  </a:solidFill>
                  <a:latin typeface="Arial" charset="0"/>
                  <a:ea typeface="MS PGothic" pitchFamily="34" charset="-128"/>
                </a:defRPr>
              </a:lvl8pPr>
              <a:lvl9pPr marL="3886200" indent="-228600" eaLnBrk="0" fontAlgn="base" hangingPunct="0">
                <a:spcBef>
                  <a:spcPct val="0"/>
                </a:spcBef>
                <a:spcAft>
                  <a:spcPct val="0"/>
                </a:spcAft>
                <a:defRPr sz="1400" b="1">
                  <a:solidFill>
                    <a:srgbClr val="000000"/>
                  </a:solidFill>
                  <a:latin typeface="Arial" charset="0"/>
                  <a:ea typeface="MS PGothic" pitchFamily="34" charset="-128"/>
                </a:defRPr>
              </a:lvl9pPr>
            </a:lstStyle>
            <a:p>
              <a:pPr eaLnBrk="1" hangingPunct="1"/>
              <a:r>
                <a:rPr lang="en-GB" b="0"/>
                <a:t>Reserved</a:t>
              </a:r>
            </a:p>
          </p:txBody>
        </p:sp>
        <p:sp>
          <p:nvSpPr>
            <p:cNvPr id="116" name="Rectangle 115"/>
            <p:cNvSpPr/>
            <p:nvPr/>
          </p:nvSpPr>
          <p:spPr bwMode="auto">
            <a:xfrm>
              <a:off x="4489812" y="4502150"/>
              <a:ext cx="264481" cy="293688"/>
            </a:xfrm>
            <a:prstGeom prst="rect">
              <a:avLst/>
            </a:prstGeom>
            <a:solidFill>
              <a:schemeClr val="accent3">
                <a:lumMod val="40000"/>
                <a:lumOff val="60000"/>
              </a:schemeClr>
            </a:solidFill>
            <a:ln w="12700" cap="flat" cmpd="sng" algn="ctr">
              <a:solidFill>
                <a:schemeClr val="tx1">
                  <a:lumMod val="75000"/>
                  <a:lumOff val="25000"/>
                </a:schemeClr>
              </a:solidFill>
              <a:prstDash val="solid"/>
              <a:round/>
              <a:headEnd type="none" w="med" len="med"/>
              <a:tailEnd type="none" w="med" len="med"/>
            </a:ln>
            <a:effectLst/>
          </p:spPr>
          <p:txBody>
            <a:bodyPr wrap="none" anchor="ctr"/>
            <a:lstStyle/>
            <a:p>
              <a:pPr algn="ctr">
                <a:defRPr/>
              </a:pPr>
              <a:r>
                <a:rPr lang="en-GB" b="0" dirty="0">
                  <a:cs typeface="Arial" charset="0"/>
                </a:rPr>
                <a:t>T</a:t>
              </a:r>
            </a:p>
          </p:txBody>
        </p:sp>
        <p:sp>
          <p:nvSpPr>
            <p:cNvPr id="148" name="Rectangle 147"/>
            <p:cNvSpPr/>
            <p:nvPr/>
          </p:nvSpPr>
          <p:spPr bwMode="auto">
            <a:xfrm>
              <a:off x="3696374" y="5329239"/>
              <a:ext cx="266596" cy="293687"/>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b="0">
                <a:cs typeface="Arial" charset="0"/>
              </a:endParaRPr>
            </a:p>
          </p:txBody>
        </p:sp>
        <p:sp>
          <p:nvSpPr>
            <p:cNvPr id="149" name="Rectangle 148"/>
            <p:cNvSpPr/>
            <p:nvPr/>
          </p:nvSpPr>
          <p:spPr bwMode="auto">
            <a:xfrm>
              <a:off x="3962969" y="5329239"/>
              <a:ext cx="266596" cy="293687"/>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150" name="Rectangle 149"/>
            <p:cNvSpPr/>
            <p:nvPr/>
          </p:nvSpPr>
          <p:spPr bwMode="auto">
            <a:xfrm>
              <a:off x="4223217" y="5329239"/>
              <a:ext cx="266596" cy="293687"/>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151" name="Rectangle 150"/>
            <p:cNvSpPr/>
            <p:nvPr/>
          </p:nvSpPr>
          <p:spPr bwMode="auto">
            <a:xfrm>
              <a:off x="4747945" y="5329239"/>
              <a:ext cx="266596" cy="293687"/>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152" name="Rectangle 151"/>
            <p:cNvSpPr/>
            <p:nvPr/>
          </p:nvSpPr>
          <p:spPr bwMode="auto">
            <a:xfrm>
              <a:off x="5014541" y="5329239"/>
              <a:ext cx="266596" cy="293687"/>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153" name="Rectangle 152"/>
            <p:cNvSpPr/>
            <p:nvPr/>
          </p:nvSpPr>
          <p:spPr bwMode="auto">
            <a:xfrm>
              <a:off x="5274790" y="5329239"/>
              <a:ext cx="266596" cy="293687"/>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154" name="Rectangle 153"/>
            <p:cNvSpPr/>
            <p:nvPr/>
          </p:nvSpPr>
          <p:spPr bwMode="auto">
            <a:xfrm>
              <a:off x="5541386" y="5329239"/>
              <a:ext cx="266596" cy="293687"/>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155" name="Rectangle 154"/>
            <p:cNvSpPr/>
            <p:nvPr/>
          </p:nvSpPr>
          <p:spPr bwMode="auto">
            <a:xfrm>
              <a:off x="5807982" y="5329239"/>
              <a:ext cx="266596" cy="293687"/>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156" name="Rectangle 155"/>
            <p:cNvSpPr/>
            <p:nvPr/>
          </p:nvSpPr>
          <p:spPr bwMode="auto">
            <a:xfrm>
              <a:off x="6074578" y="5329239"/>
              <a:ext cx="266596" cy="293687"/>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157" name="Rectangle 156"/>
            <p:cNvSpPr/>
            <p:nvPr/>
          </p:nvSpPr>
          <p:spPr bwMode="auto">
            <a:xfrm>
              <a:off x="6334825" y="5329239"/>
              <a:ext cx="266596" cy="293687"/>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158" name="Rectangle 157"/>
            <p:cNvSpPr/>
            <p:nvPr/>
          </p:nvSpPr>
          <p:spPr bwMode="auto">
            <a:xfrm>
              <a:off x="6601421" y="5329239"/>
              <a:ext cx="266596" cy="293687"/>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159" name="Rectangle 158"/>
            <p:cNvSpPr/>
            <p:nvPr/>
          </p:nvSpPr>
          <p:spPr bwMode="auto">
            <a:xfrm>
              <a:off x="6861670" y="5329239"/>
              <a:ext cx="266596" cy="293687"/>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160" name="Rectangle 159"/>
            <p:cNvSpPr/>
            <p:nvPr/>
          </p:nvSpPr>
          <p:spPr bwMode="auto">
            <a:xfrm>
              <a:off x="7128266" y="5329239"/>
              <a:ext cx="266596" cy="293687"/>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161" name="Rectangle 160"/>
            <p:cNvSpPr/>
            <p:nvPr/>
          </p:nvSpPr>
          <p:spPr bwMode="auto">
            <a:xfrm>
              <a:off x="7388514" y="5329239"/>
              <a:ext cx="266596" cy="293687"/>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162" name="Rectangle 161"/>
            <p:cNvSpPr/>
            <p:nvPr/>
          </p:nvSpPr>
          <p:spPr bwMode="auto">
            <a:xfrm>
              <a:off x="7655109" y="5329239"/>
              <a:ext cx="266596" cy="293687"/>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163" name="Rectangle 162"/>
            <p:cNvSpPr/>
            <p:nvPr/>
          </p:nvSpPr>
          <p:spPr bwMode="auto">
            <a:xfrm>
              <a:off x="7921705" y="5329239"/>
              <a:ext cx="266596" cy="293687"/>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164" name="Rectangle 163"/>
            <p:cNvSpPr/>
            <p:nvPr/>
          </p:nvSpPr>
          <p:spPr bwMode="auto">
            <a:xfrm>
              <a:off x="8188301" y="5329239"/>
              <a:ext cx="266596" cy="293687"/>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165" name="Rectangle 164"/>
            <p:cNvSpPr/>
            <p:nvPr/>
          </p:nvSpPr>
          <p:spPr bwMode="auto">
            <a:xfrm>
              <a:off x="8448550" y="5329239"/>
              <a:ext cx="266596" cy="293687"/>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166" name="Rectangle 165"/>
            <p:cNvSpPr/>
            <p:nvPr/>
          </p:nvSpPr>
          <p:spPr bwMode="auto">
            <a:xfrm>
              <a:off x="8715146" y="5329239"/>
              <a:ext cx="266596" cy="293687"/>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167" name="Rectangle 166"/>
            <p:cNvSpPr/>
            <p:nvPr/>
          </p:nvSpPr>
          <p:spPr bwMode="auto">
            <a:xfrm>
              <a:off x="8975394" y="5329239"/>
              <a:ext cx="266596" cy="293687"/>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168" name="Rectangle 167"/>
            <p:cNvSpPr/>
            <p:nvPr/>
          </p:nvSpPr>
          <p:spPr bwMode="auto">
            <a:xfrm>
              <a:off x="9241989" y="5329239"/>
              <a:ext cx="264481" cy="293687"/>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23685" name="TextBox 175"/>
            <p:cNvSpPr txBox="1">
              <a:spLocks noChangeArrowheads="1"/>
            </p:cNvSpPr>
            <p:nvPr/>
          </p:nvSpPr>
          <p:spPr bwMode="auto">
            <a:xfrm>
              <a:off x="6174021" y="5329239"/>
              <a:ext cx="1387991"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400" b="1">
                  <a:solidFill>
                    <a:srgbClr val="000000"/>
                  </a:solidFill>
                  <a:latin typeface="Arial" charset="0"/>
                  <a:ea typeface="MS PGothic" pitchFamily="34" charset="-128"/>
                </a:defRPr>
              </a:lvl1pPr>
              <a:lvl2pPr marL="742950" indent="-285750" eaLnBrk="0" hangingPunct="0">
                <a:defRPr sz="1400" b="1">
                  <a:solidFill>
                    <a:srgbClr val="000000"/>
                  </a:solidFill>
                  <a:latin typeface="Arial" charset="0"/>
                  <a:ea typeface="MS PGothic" pitchFamily="34" charset="-128"/>
                </a:defRPr>
              </a:lvl2pPr>
              <a:lvl3pPr marL="1143000" indent="-228600" eaLnBrk="0" hangingPunct="0">
                <a:defRPr sz="1400" b="1">
                  <a:solidFill>
                    <a:srgbClr val="000000"/>
                  </a:solidFill>
                  <a:latin typeface="Arial" charset="0"/>
                  <a:ea typeface="MS PGothic" pitchFamily="34" charset="-128"/>
                </a:defRPr>
              </a:lvl3pPr>
              <a:lvl4pPr marL="1600200" indent="-228600" eaLnBrk="0" hangingPunct="0">
                <a:defRPr sz="1400" b="1">
                  <a:solidFill>
                    <a:srgbClr val="000000"/>
                  </a:solidFill>
                  <a:latin typeface="Arial" charset="0"/>
                  <a:ea typeface="MS PGothic" pitchFamily="34" charset="-128"/>
                </a:defRPr>
              </a:lvl4pPr>
              <a:lvl5pPr marL="2057400" indent="-228600" eaLnBrk="0" hangingPunct="0">
                <a:defRPr sz="1400" b="1">
                  <a:solidFill>
                    <a:srgbClr val="000000"/>
                  </a:solidFill>
                  <a:latin typeface="Arial" charset="0"/>
                  <a:ea typeface="MS PGothic" pitchFamily="34" charset="-128"/>
                </a:defRPr>
              </a:lvl5pPr>
              <a:lvl6pPr marL="2514600" indent="-228600" eaLnBrk="0" fontAlgn="base" hangingPunct="0">
                <a:spcBef>
                  <a:spcPct val="0"/>
                </a:spcBef>
                <a:spcAft>
                  <a:spcPct val="0"/>
                </a:spcAft>
                <a:defRPr sz="1400" b="1">
                  <a:solidFill>
                    <a:srgbClr val="000000"/>
                  </a:solidFill>
                  <a:latin typeface="Arial" charset="0"/>
                  <a:ea typeface="MS PGothic" pitchFamily="34" charset="-128"/>
                </a:defRPr>
              </a:lvl6pPr>
              <a:lvl7pPr marL="2971800" indent="-228600" eaLnBrk="0" fontAlgn="base" hangingPunct="0">
                <a:spcBef>
                  <a:spcPct val="0"/>
                </a:spcBef>
                <a:spcAft>
                  <a:spcPct val="0"/>
                </a:spcAft>
                <a:defRPr sz="1400" b="1">
                  <a:solidFill>
                    <a:srgbClr val="000000"/>
                  </a:solidFill>
                  <a:latin typeface="Arial" charset="0"/>
                  <a:ea typeface="MS PGothic" pitchFamily="34" charset="-128"/>
                </a:defRPr>
              </a:lvl7pPr>
              <a:lvl8pPr marL="3429000" indent="-228600" eaLnBrk="0" fontAlgn="base" hangingPunct="0">
                <a:spcBef>
                  <a:spcPct val="0"/>
                </a:spcBef>
                <a:spcAft>
                  <a:spcPct val="0"/>
                </a:spcAft>
                <a:defRPr sz="1400" b="1">
                  <a:solidFill>
                    <a:srgbClr val="000000"/>
                  </a:solidFill>
                  <a:latin typeface="Arial" charset="0"/>
                  <a:ea typeface="MS PGothic" pitchFamily="34" charset="-128"/>
                </a:defRPr>
              </a:lvl8pPr>
              <a:lvl9pPr marL="3886200" indent="-228600" eaLnBrk="0" fontAlgn="base" hangingPunct="0">
                <a:spcBef>
                  <a:spcPct val="0"/>
                </a:spcBef>
                <a:spcAft>
                  <a:spcPct val="0"/>
                </a:spcAft>
                <a:defRPr sz="1400" b="1">
                  <a:solidFill>
                    <a:srgbClr val="000000"/>
                  </a:solidFill>
                  <a:latin typeface="Arial" charset="0"/>
                  <a:ea typeface="MS PGothic" pitchFamily="34" charset="-128"/>
                </a:defRPr>
              </a:lvl9pPr>
            </a:lstStyle>
            <a:p>
              <a:pPr eaLnBrk="1" hangingPunct="1"/>
              <a:r>
                <a:rPr lang="en-GB" b="0"/>
                <a:t>Reserved</a:t>
              </a:r>
            </a:p>
          </p:txBody>
        </p:sp>
        <p:sp>
          <p:nvSpPr>
            <p:cNvPr id="177" name="Rectangle 176"/>
            <p:cNvSpPr/>
            <p:nvPr/>
          </p:nvSpPr>
          <p:spPr bwMode="auto">
            <a:xfrm>
              <a:off x="4489812" y="5329239"/>
              <a:ext cx="264481" cy="293687"/>
            </a:xfrm>
            <a:prstGeom prst="rect">
              <a:avLst/>
            </a:prstGeom>
            <a:solidFill>
              <a:schemeClr val="accent3">
                <a:lumMod val="40000"/>
                <a:lumOff val="60000"/>
              </a:schemeClr>
            </a:solidFill>
            <a:ln w="12700" cap="flat" cmpd="sng" algn="ctr">
              <a:solidFill>
                <a:schemeClr val="tx1">
                  <a:lumMod val="75000"/>
                  <a:lumOff val="25000"/>
                </a:schemeClr>
              </a:solidFill>
              <a:prstDash val="solid"/>
              <a:round/>
              <a:headEnd type="none" w="med" len="med"/>
              <a:tailEnd type="none" w="med" len="med"/>
            </a:ln>
            <a:effectLst/>
          </p:spPr>
          <p:txBody>
            <a:bodyPr wrap="none" anchor="ctr"/>
            <a:lstStyle/>
            <a:p>
              <a:pPr algn="ctr">
                <a:defRPr/>
              </a:pPr>
              <a:r>
                <a:rPr lang="en-GB" b="0" dirty="0">
                  <a:cs typeface="Arial" charset="0"/>
                </a:rPr>
                <a:t>T</a:t>
              </a:r>
            </a:p>
          </p:txBody>
        </p:sp>
        <p:sp>
          <p:nvSpPr>
            <p:cNvPr id="178" name="Rectangle 177"/>
            <p:cNvSpPr/>
            <p:nvPr/>
          </p:nvSpPr>
          <p:spPr bwMode="auto">
            <a:xfrm>
              <a:off x="2634222" y="5327650"/>
              <a:ext cx="264479" cy="293688"/>
            </a:xfrm>
            <a:prstGeom prst="rect">
              <a:avLst/>
            </a:prstGeom>
            <a:solidFill>
              <a:schemeClr val="accent2">
                <a:lumMod val="20000"/>
                <a:lumOff val="80000"/>
              </a:schemeClr>
            </a:solidFill>
            <a:ln w="12700" cap="flat" cmpd="sng" algn="ctr">
              <a:solidFill>
                <a:schemeClr val="tx1">
                  <a:lumMod val="75000"/>
                  <a:lumOff val="25000"/>
                </a:schemeClr>
              </a:solidFill>
              <a:prstDash val="solid"/>
              <a:round/>
              <a:headEnd type="none" w="med" len="med"/>
              <a:tailEnd type="none" w="med" len="med"/>
            </a:ln>
            <a:effectLst/>
          </p:spPr>
          <p:txBody>
            <a:bodyPr wrap="none" anchor="ctr"/>
            <a:lstStyle/>
            <a:p>
              <a:pPr algn="ctr">
                <a:defRPr/>
              </a:pPr>
              <a:r>
                <a:rPr lang="en-GB" b="0" dirty="0">
                  <a:cs typeface="Arial" charset="0"/>
                </a:rPr>
                <a:t>N</a:t>
              </a:r>
            </a:p>
          </p:txBody>
        </p:sp>
        <p:sp>
          <p:nvSpPr>
            <p:cNvPr id="179" name="Rectangle 178"/>
            <p:cNvSpPr/>
            <p:nvPr/>
          </p:nvSpPr>
          <p:spPr bwMode="auto">
            <a:xfrm>
              <a:off x="2898701" y="5327650"/>
              <a:ext cx="266596" cy="293688"/>
            </a:xfrm>
            <a:prstGeom prst="rect">
              <a:avLst/>
            </a:prstGeom>
            <a:solidFill>
              <a:schemeClr val="accent2">
                <a:lumMod val="20000"/>
                <a:lumOff val="80000"/>
              </a:schemeClr>
            </a:solidFill>
            <a:ln w="12700" cap="flat" cmpd="sng" algn="ctr">
              <a:solidFill>
                <a:schemeClr val="tx1">
                  <a:lumMod val="75000"/>
                  <a:lumOff val="25000"/>
                </a:schemeClr>
              </a:solidFill>
              <a:prstDash val="solid"/>
              <a:round/>
              <a:headEnd type="none" w="med" len="med"/>
              <a:tailEnd type="none" w="med" len="med"/>
            </a:ln>
            <a:effectLst/>
          </p:spPr>
          <p:txBody>
            <a:bodyPr wrap="none" anchor="ctr"/>
            <a:lstStyle/>
            <a:p>
              <a:pPr algn="ctr">
                <a:defRPr/>
              </a:pPr>
              <a:r>
                <a:rPr lang="en-GB" b="0" dirty="0">
                  <a:cs typeface="Arial" charset="0"/>
                </a:rPr>
                <a:t>Z</a:t>
              </a:r>
            </a:p>
          </p:txBody>
        </p:sp>
        <p:sp>
          <p:nvSpPr>
            <p:cNvPr id="180" name="Rectangle 179"/>
            <p:cNvSpPr/>
            <p:nvPr/>
          </p:nvSpPr>
          <p:spPr bwMode="auto">
            <a:xfrm>
              <a:off x="3158950" y="5327650"/>
              <a:ext cx="266596" cy="293688"/>
            </a:xfrm>
            <a:prstGeom prst="rect">
              <a:avLst/>
            </a:prstGeom>
            <a:solidFill>
              <a:schemeClr val="accent2">
                <a:lumMod val="20000"/>
                <a:lumOff val="80000"/>
              </a:schemeClr>
            </a:solidFill>
            <a:ln w="12700" cap="flat" cmpd="sng" algn="ctr">
              <a:solidFill>
                <a:schemeClr val="tx1">
                  <a:lumMod val="75000"/>
                  <a:lumOff val="25000"/>
                </a:schemeClr>
              </a:solidFill>
              <a:prstDash val="solid"/>
              <a:round/>
              <a:headEnd type="none" w="med" len="med"/>
              <a:tailEnd type="none" w="med" len="med"/>
            </a:ln>
            <a:effectLst/>
          </p:spPr>
          <p:txBody>
            <a:bodyPr wrap="none" anchor="ctr"/>
            <a:lstStyle/>
            <a:p>
              <a:pPr algn="ctr">
                <a:defRPr/>
              </a:pPr>
              <a:r>
                <a:rPr lang="en-GB" b="0" dirty="0">
                  <a:cs typeface="Arial" charset="0"/>
                </a:rPr>
                <a:t>C</a:t>
              </a:r>
            </a:p>
          </p:txBody>
        </p:sp>
        <p:sp>
          <p:nvSpPr>
            <p:cNvPr id="181" name="Rectangle 180"/>
            <p:cNvSpPr/>
            <p:nvPr/>
          </p:nvSpPr>
          <p:spPr bwMode="auto">
            <a:xfrm>
              <a:off x="3425546" y="5327650"/>
              <a:ext cx="266596" cy="293688"/>
            </a:xfrm>
            <a:prstGeom prst="rect">
              <a:avLst/>
            </a:prstGeom>
            <a:solidFill>
              <a:schemeClr val="accent2">
                <a:lumMod val="20000"/>
                <a:lumOff val="80000"/>
              </a:schemeClr>
            </a:solidFill>
            <a:ln w="12700" cap="flat" cmpd="sng" algn="ctr">
              <a:solidFill>
                <a:schemeClr val="tx1">
                  <a:lumMod val="75000"/>
                  <a:lumOff val="25000"/>
                </a:schemeClr>
              </a:solidFill>
              <a:prstDash val="solid"/>
              <a:round/>
              <a:headEnd type="none" w="med" len="med"/>
              <a:tailEnd type="none" w="med" len="med"/>
            </a:ln>
            <a:effectLst/>
          </p:spPr>
          <p:txBody>
            <a:bodyPr wrap="none" anchor="ctr"/>
            <a:lstStyle/>
            <a:p>
              <a:pPr algn="ctr">
                <a:defRPr/>
              </a:pPr>
              <a:r>
                <a:rPr lang="en-GB" b="0" dirty="0">
                  <a:cs typeface="Arial" charset="0"/>
                </a:rPr>
                <a:t>V</a:t>
              </a:r>
            </a:p>
          </p:txBody>
        </p:sp>
        <p:sp>
          <p:nvSpPr>
            <p:cNvPr id="182" name="Rectangle 181"/>
            <p:cNvSpPr/>
            <p:nvPr/>
          </p:nvSpPr>
          <p:spPr bwMode="auto">
            <a:xfrm>
              <a:off x="9500122" y="5330825"/>
              <a:ext cx="266596" cy="293688"/>
            </a:xfrm>
            <a:prstGeom prst="rect">
              <a:avLst/>
            </a:prstGeom>
            <a:solidFill>
              <a:schemeClr val="accent1">
                <a:lumMod val="20000"/>
                <a:lumOff val="80000"/>
              </a:schemeClr>
            </a:solidFill>
            <a:ln w="12700" cap="flat" cmpd="sng" algn="ctr">
              <a:solidFill>
                <a:schemeClr val="tx1">
                  <a:lumMod val="75000"/>
                  <a:lumOff val="2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183" name="Rectangle 182"/>
            <p:cNvSpPr/>
            <p:nvPr/>
          </p:nvSpPr>
          <p:spPr bwMode="auto">
            <a:xfrm>
              <a:off x="9766718" y="5330825"/>
              <a:ext cx="266596" cy="293688"/>
            </a:xfrm>
            <a:prstGeom prst="rect">
              <a:avLst/>
            </a:prstGeom>
            <a:solidFill>
              <a:schemeClr val="accent1">
                <a:lumMod val="20000"/>
                <a:lumOff val="80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184" name="Rectangle 183"/>
            <p:cNvSpPr/>
            <p:nvPr/>
          </p:nvSpPr>
          <p:spPr bwMode="auto">
            <a:xfrm>
              <a:off x="10033314" y="5330825"/>
              <a:ext cx="266596" cy="293688"/>
            </a:xfrm>
            <a:prstGeom prst="rect">
              <a:avLst/>
            </a:prstGeom>
            <a:solidFill>
              <a:schemeClr val="accent1">
                <a:lumMod val="20000"/>
                <a:lumOff val="80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185" name="Rectangle 184"/>
            <p:cNvSpPr/>
            <p:nvPr/>
          </p:nvSpPr>
          <p:spPr bwMode="auto">
            <a:xfrm>
              <a:off x="10299909" y="5330825"/>
              <a:ext cx="266596" cy="293688"/>
            </a:xfrm>
            <a:prstGeom prst="rect">
              <a:avLst/>
            </a:prstGeom>
            <a:solidFill>
              <a:schemeClr val="accent1">
                <a:lumMod val="20000"/>
                <a:lumOff val="80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186" name="Rectangle 185"/>
            <p:cNvSpPr/>
            <p:nvPr/>
          </p:nvSpPr>
          <p:spPr bwMode="auto">
            <a:xfrm>
              <a:off x="10560158" y="5330825"/>
              <a:ext cx="266596" cy="293688"/>
            </a:xfrm>
            <a:prstGeom prst="rect">
              <a:avLst/>
            </a:prstGeom>
            <a:solidFill>
              <a:schemeClr val="accent1">
                <a:lumMod val="20000"/>
                <a:lumOff val="80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187" name="Rectangle 186"/>
            <p:cNvSpPr/>
            <p:nvPr/>
          </p:nvSpPr>
          <p:spPr bwMode="auto">
            <a:xfrm>
              <a:off x="10826754" y="5330825"/>
              <a:ext cx="266596" cy="293688"/>
            </a:xfrm>
            <a:prstGeom prst="rect">
              <a:avLst/>
            </a:prstGeom>
            <a:solidFill>
              <a:schemeClr val="accent1">
                <a:lumMod val="20000"/>
                <a:lumOff val="80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23697" name="TextBox 187"/>
            <p:cNvSpPr txBox="1">
              <a:spLocks noChangeArrowheads="1"/>
            </p:cNvSpPr>
            <p:nvPr/>
          </p:nvSpPr>
          <p:spPr bwMode="auto">
            <a:xfrm>
              <a:off x="9599567" y="5322889"/>
              <a:ext cx="1620733"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400" b="1">
                  <a:solidFill>
                    <a:srgbClr val="000000"/>
                  </a:solidFill>
                  <a:latin typeface="Arial" charset="0"/>
                  <a:ea typeface="MS PGothic" pitchFamily="34" charset="-128"/>
                </a:defRPr>
              </a:lvl1pPr>
              <a:lvl2pPr marL="742950" indent="-285750" eaLnBrk="0" hangingPunct="0">
                <a:defRPr sz="1400" b="1">
                  <a:solidFill>
                    <a:srgbClr val="000000"/>
                  </a:solidFill>
                  <a:latin typeface="Arial" charset="0"/>
                  <a:ea typeface="MS PGothic" pitchFamily="34" charset="-128"/>
                </a:defRPr>
              </a:lvl2pPr>
              <a:lvl3pPr marL="1143000" indent="-228600" eaLnBrk="0" hangingPunct="0">
                <a:defRPr sz="1400" b="1">
                  <a:solidFill>
                    <a:srgbClr val="000000"/>
                  </a:solidFill>
                  <a:latin typeface="Arial" charset="0"/>
                  <a:ea typeface="MS PGothic" pitchFamily="34" charset="-128"/>
                </a:defRPr>
              </a:lvl3pPr>
              <a:lvl4pPr marL="1600200" indent="-228600" eaLnBrk="0" hangingPunct="0">
                <a:defRPr sz="1400" b="1">
                  <a:solidFill>
                    <a:srgbClr val="000000"/>
                  </a:solidFill>
                  <a:latin typeface="Arial" charset="0"/>
                  <a:ea typeface="MS PGothic" pitchFamily="34" charset="-128"/>
                </a:defRPr>
              </a:lvl4pPr>
              <a:lvl5pPr marL="2057400" indent="-228600" eaLnBrk="0" hangingPunct="0">
                <a:defRPr sz="1400" b="1">
                  <a:solidFill>
                    <a:srgbClr val="000000"/>
                  </a:solidFill>
                  <a:latin typeface="Arial" charset="0"/>
                  <a:ea typeface="MS PGothic" pitchFamily="34" charset="-128"/>
                </a:defRPr>
              </a:lvl5pPr>
              <a:lvl6pPr marL="2514600" indent="-228600" eaLnBrk="0" fontAlgn="base" hangingPunct="0">
                <a:spcBef>
                  <a:spcPct val="0"/>
                </a:spcBef>
                <a:spcAft>
                  <a:spcPct val="0"/>
                </a:spcAft>
                <a:defRPr sz="1400" b="1">
                  <a:solidFill>
                    <a:srgbClr val="000000"/>
                  </a:solidFill>
                  <a:latin typeface="Arial" charset="0"/>
                  <a:ea typeface="MS PGothic" pitchFamily="34" charset="-128"/>
                </a:defRPr>
              </a:lvl6pPr>
              <a:lvl7pPr marL="2971800" indent="-228600" eaLnBrk="0" fontAlgn="base" hangingPunct="0">
                <a:spcBef>
                  <a:spcPct val="0"/>
                </a:spcBef>
                <a:spcAft>
                  <a:spcPct val="0"/>
                </a:spcAft>
                <a:defRPr sz="1400" b="1">
                  <a:solidFill>
                    <a:srgbClr val="000000"/>
                  </a:solidFill>
                  <a:latin typeface="Arial" charset="0"/>
                  <a:ea typeface="MS PGothic" pitchFamily="34" charset="-128"/>
                </a:defRPr>
              </a:lvl7pPr>
              <a:lvl8pPr marL="3429000" indent="-228600" eaLnBrk="0" fontAlgn="base" hangingPunct="0">
                <a:spcBef>
                  <a:spcPct val="0"/>
                </a:spcBef>
                <a:spcAft>
                  <a:spcPct val="0"/>
                </a:spcAft>
                <a:defRPr sz="1400" b="1">
                  <a:solidFill>
                    <a:srgbClr val="000000"/>
                  </a:solidFill>
                  <a:latin typeface="Arial" charset="0"/>
                  <a:ea typeface="MS PGothic" pitchFamily="34" charset="-128"/>
                </a:defRPr>
              </a:lvl8pPr>
              <a:lvl9pPr marL="3886200" indent="-228600" eaLnBrk="0" fontAlgn="base" hangingPunct="0">
                <a:spcBef>
                  <a:spcPct val="0"/>
                </a:spcBef>
                <a:spcAft>
                  <a:spcPct val="0"/>
                </a:spcAft>
                <a:defRPr sz="1400" b="1">
                  <a:solidFill>
                    <a:srgbClr val="000000"/>
                  </a:solidFill>
                  <a:latin typeface="Arial" charset="0"/>
                  <a:ea typeface="MS PGothic" pitchFamily="34" charset="-128"/>
                </a:defRPr>
              </a:lvl9pPr>
            </a:lstStyle>
            <a:p>
              <a:pPr eaLnBrk="1" hangingPunct="1"/>
              <a:r>
                <a:rPr lang="en-GB" b="0"/>
                <a:t>ISR number</a:t>
              </a:r>
            </a:p>
          </p:txBody>
        </p:sp>
        <p:sp>
          <p:nvSpPr>
            <p:cNvPr id="175" name="Rectangle 174"/>
            <p:cNvSpPr/>
            <p:nvPr/>
          </p:nvSpPr>
          <p:spPr bwMode="auto">
            <a:xfrm>
              <a:off x="2634222" y="5329239"/>
              <a:ext cx="8459128" cy="293687"/>
            </a:xfrm>
            <a:prstGeom prst="rect">
              <a:avLst/>
            </a:prstGeom>
            <a:noFill/>
            <a:ln w="12700" cap="flat" cmpd="sng" algn="ctr">
              <a:solidFill>
                <a:schemeClr val="tx1">
                  <a:lumMod val="75000"/>
                  <a:lumOff val="2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23699" name="TextBox 189"/>
            <p:cNvSpPr txBox="1">
              <a:spLocks noChangeArrowheads="1"/>
            </p:cNvSpPr>
            <p:nvPr/>
          </p:nvSpPr>
          <p:spPr bwMode="auto">
            <a:xfrm>
              <a:off x="1129858" y="3282951"/>
              <a:ext cx="1390108"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400" b="1">
                  <a:solidFill>
                    <a:srgbClr val="000000"/>
                  </a:solidFill>
                  <a:latin typeface="Arial" charset="0"/>
                  <a:ea typeface="MS PGothic" pitchFamily="34" charset="-128"/>
                </a:defRPr>
              </a:lvl1pPr>
              <a:lvl2pPr marL="742950" indent="-285750" eaLnBrk="0" hangingPunct="0">
                <a:defRPr sz="1400" b="1">
                  <a:solidFill>
                    <a:srgbClr val="000000"/>
                  </a:solidFill>
                  <a:latin typeface="Arial" charset="0"/>
                  <a:ea typeface="MS PGothic" pitchFamily="34" charset="-128"/>
                </a:defRPr>
              </a:lvl2pPr>
              <a:lvl3pPr marL="1143000" indent="-228600" eaLnBrk="0" hangingPunct="0">
                <a:defRPr sz="1400" b="1">
                  <a:solidFill>
                    <a:srgbClr val="000000"/>
                  </a:solidFill>
                  <a:latin typeface="Arial" charset="0"/>
                  <a:ea typeface="MS PGothic" pitchFamily="34" charset="-128"/>
                </a:defRPr>
              </a:lvl3pPr>
              <a:lvl4pPr marL="1600200" indent="-228600" eaLnBrk="0" hangingPunct="0">
                <a:defRPr sz="1400" b="1">
                  <a:solidFill>
                    <a:srgbClr val="000000"/>
                  </a:solidFill>
                  <a:latin typeface="Arial" charset="0"/>
                  <a:ea typeface="MS PGothic" pitchFamily="34" charset="-128"/>
                </a:defRPr>
              </a:lvl4pPr>
              <a:lvl5pPr marL="2057400" indent="-228600" eaLnBrk="0" hangingPunct="0">
                <a:defRPr sz="1400" b="1">
                  <a:solidFill>
                    <a:srgbClr val="000000"/>
                  </a:solidFill>
                  <a:latin typeface="Arial" charset="0"/>
                  <a:ea typeface="MS PGothic" pitchFamily="34" charset="-128"/>
                </a:defRPr>
              </a:lvl5pPr>
              <a:lvl6pPr marL="2514600" indent="-228600" eaLnBrk="0" fontAlgn="base" hangingPunct="0">
                <a:spcBef>
                  <a:spcPct val="0"/>
                </a:spcBef>
                <a:spcAft>
                  <a:spcPct val="0"/>
                </a:spcAft>
                <a:defRPr sz="1400" b="1">
                  <a:solidFill>
                    <a:srgbClr val="000000"/>
                  </a:solidFill>
                  <a:latin typeface="Arial" charset="0"/>
                  <a:ea typeface="MS PGothic" pitchFamily="34" charset="-128"/>
                </a:defRPr>
              </a:lvl6pPr>
              <a:lvl7pPr marL="2971800" indent="-228600" eaLnBrk="0" fontAlgn="base" hangingPunct="0">
                <a:spcBef>
                  <a:spcPct val="0"/>
                </a:spcBef>
                <a:spcAft>
                  <a:spcPct val="0"/>
                </a:spcAft>
                <a:defRPr sz="1400" b="1">
                  <a:solidFill>
                    <a:srgbClr val="000000"/>
                  </a:solidFill>
                  <a:latin typeface="Arial" charset="0"/>
                  <a:ea typeface="MS PGothic" pitchFamily="34" charset="-128"/>
                </a:defRPr>
              </a:lvl7pPr>
              <a:lvl8pPr marL="3429000" indent="-228600" eaLnBrk="0" fontAlgn="base" hangingPunct="0">
                <a:spcBef>
                  <a:spcPct val="0"/>
                </a:spcBef>
                <a:spcAft>
                  <a:spcPct val="0"/>
                </a:spcAft>
                <a:defRPr sz="1400" b="1">
                  <a:solidFill>
                    <a:srgbClr val="000000"/>
                  </a:solidFill>
                  <a:latin typeface="Arial" charset="0"/>
                  <a:ea typeface="MS PGothic" pitchFamily="34" charset="-128"/>
                </a:defRPr>
              </a:lvl8pPr>
              <a:lvl9pPr marL="3886200" indent="-228600" eaLnBrk="0" fontAlgn="base" hangingPunct="0">
                <a:spcBef>
                  <a:spcPct val="0"/>
                </a:spcBef>
                <a:spcAft>
                  <a:spcPct val="0"/>
                </a:spcAft>
                <a:defRPr sz="1400" b="1">
                  <a:solidFill>
                    <a:srgbClr val="000000"/>
                  </a:solidFill>
                  <a:latin typeface="Arial" charset="0"/>
                  <a:ea typeface="MS PGothic" pitchFamily="34" charset="-128"/>
                </a:defRPr>
              </a:lvl9pPr>
            </a:lstStyle>
            <a:p>
              <a:pPr eaLnBrk="1" hangingPunct="1"/>
              <a:r>
                <a:rPr lang="en-GB" b="0"/>
                <a:t>APSR</a:t>
              </a:r>
            </a:p>
          </p:txBody>
        </p:sp>
        <p:sp>
          <p:nvSpPr>
            <p:cNvPr id="23700" name="TextBox 190"/>
            <p:cNvSpPr txBox="1">
              <a:spLocks noChangeArrowheads="1"/>
            </p:cNvSpPr>
            <p:nvPr/>
          </p:nvSpPr>
          <p:spPr bwMode="auto">
            <a:xfrm>
              <a:off x="1129858" y="3868739"/>
              <a:ext cx="1390108"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400" b="1">
                  <a:solidFill>
                    <a:srgbClr val="000000"/>
                  </a:solidFill>
                  <a:latin typeface="Arial" charset="0"/>
                  <a:ea typeface="MS PGothic" pitchFamily="34" charset="-128"/>
                </a:defRPr>
              </a:lvl1pPr>
              <a:lvl2pPr marL="742950" indent="-285750" eaLnBrk="0" hangingPunct="0">
                <a:defRPr sz="1400" b="1">
                  <a:solidFill>
                    <a:srgbClr val="000000"/>
                  </a:solidFill>
                  <a:latin typeface="Arial" charset="0"/>
                  <a:ea typeface="MS PGothic" pitchFamily="34" charset="-128"/>
                </a:defRPr>
              </a:lvl2pPr>
              <a:lvl3pPr marL="1143000" indent="-228600" eaLnBrk="0" hangingPunct="0">
                <a:defRPr sz="1400" b="1">
                  <a:solidFill>
                    <a:srgbClr val="000000"/>
                  </a:solidFill>
                  <a:latin typeface="Arial" charset="0"/>
                  <a:ea typeface="MS PGothic" pitchFamily="34" charset="-128"/>
                </a:defRPr>
              </a:lvl3pPr>
              <a:lvl4pPr marL="1600200" indent="-228600" eaLnBrk="0" hangingPunct="0">
                <a:defRPr sz="1400" b="1">
                  <a:solidFill>
                    <a:srgbClr val="000000"/>
                  </a:solidFill>
                  <a:latin typeface="Arial" charset="0"/>
                  <a:ea typeface="MS PGothic" pitchFamily="34" charset="-128"/>
                </a:defRPr>
              </a:lvl4pPr>
              <a:lvl5pPr marL="2057400" indent="-228600" eaLnBrk="0" hangingPunct="0">
                <a:defRPr sz="1400" b="1">
                  <a:solidFill>
                    <a:srgbClr val="000000"/>
                  </a:solidFill>
                  <a:latin typeface="Arial" charset="0"/>
                  <a:ea typeface="MS PGothic" pitchFamily="34" charset="-128"/>
                </a:defRPr>
              </a:lvl5pPr>
              <a:lvl6pPr marL="2514600" indent="-228600" eaLnBrk="0" fontAlgn="base" hangingPunct="0">
                <a:spcBef>
                  <a:spcPct val="0"/>
                </a:spcBef>
                <a:spcAft>
                  <a:spcPct val="0"/>
                </a:spcAft>
                <a:defRPr sz="1400" b="1">
                  <a:solidFill>
                    <a:srgbClr val="000000"/>
                  </a:solidFill>
                  <a:latin typeface="Arial" charset="0"/>
                  <a:ea typeface="MS PGothic" pitchFamily="34" charset="-128"/>
                </a:defRPr>
              </a:lvl6pPr>
              <a:lvl7pPr marL="2971800" indent="-228600" eaLnBrk="0" fontAlgn="base" hangingPunct="0">
                <a:spcBef>
                  <a:spcPct val="0"/>
                </a:spcBef>
                <a:spcAft>
                  <a:spcPct val="0"/>
                </a:spcAft>
                <a:defRPr sz="1400" b="1">
                  <a:solidFill>
                    <a:srgbClr val="000000"/>
                  </a:solidFill>
                  <a:latin typeface="Arial" charset="0"/>
                  <a:ea typeface="MS PGothic" pitchFamily="34" charset="-128"/>
                </a:defRPr>
              </a:lvl7pPr>
              <a:lvl8pPr marL="3429000" indent="-228600" eaLnBrk="0" fontAlgn="base" hangingPunct="0">
                <a:spcBef>
                  <a:spcPct val="0"/>
                </a:spcBef>
                <a:spcAft>
                  <a:spcPct val="0"/>
                </a:spcAft>
                <a:defRPr sz="1400" b="1">
                  <a:solidFill>
                    <a:srgbClr val="000000"/>
                  </a:solidFill>
                  <a:latin typeface="Arial" charset="0"/>
                  <a:ea typeface="MS PGothic" pitchFamily="34" charset="-128"/>
                </a:defRPr>
              </a:lvl8pPr>
              <a:lvl9pPr marL="3886200" indent="-228600" eaLnBrk="0" fontAlgn="base" hangingPunct="0">
                <a:spcBef>
                  <a:spcPct val="0"/>
                </a:spcBef>
                <a:spcAft>
                  <a:spcPct val="0"/>
                </a:spcAft>
                <a:defRPr sz="1400" b="1">
                  <a:solidFill>
                    <a:srgbClr val="000000"/>
                  </a:solidFill>
                  <a:latin typeface="Arial" charset="0"/>
                  <a:ea typeface="MS PGothic" pitchFamily="34" charset="-128"/>
                </a:defRPr>
              </a:lvl9pPr>
            </a:lstStyle>
            <a:p>
              <a:pPr eaLnBrk="1" hangingPunct="1"/>
              <a:r>
                <a:rPr lang="en-GB" b="0"/>
                <a:t>IPSR</a:t>
              </a:r>
            </a:p>
          </p:txBody>
        </p:sp>
        <p:sp>
          <p:nvSpPr>
            <p:cNvPr id="23701" name="TextBox 191"/>
            <p:cNvSpPr txBox="1">
              <a:spLocks noChangeArrowheads="1"/>
            </p:cNvSpPr>
            <p:nvPr/>
          </p:nvSpPr>
          <p:spPr bwMode="auto">
            <a:xfrm>
              <a:off x="1129858" y="4487864"/>
              <a:ext cx="1390108"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400" b="1">
                  <a:solidFill>
                    <a:srgbClr val="000000"/>
                  </a:solidFill>
                  <a:latin typeface="Arial" charset="0"/>
                  <a:ea typeface="MS PGothic" pitchFamily="34" charset="-128"/>
                </a:defRPr>
              </a:lvl1pPr>
              <a:lvl2pPr marL="742950" indent="-285750" eaLnBrk="0" hangingPunct="0">
                <a:defRPr sz="1400" b="1">
                  <a:solidFill>
                    <a:srgbClr val="000000"/>
                  </a:solidFill>
                  <a:latin typeface="Arial" charset="0"/>
                  <a:ea typeface="MS PGothic" pitchFamily="34" charset="-128"/>
                </a:defRPr>
              </a:lvl2pPr>
              <a:lvl3pPr marL="1143000" indent="-228600" eaLnBrk="0" hangingPunct="0">
                <a:defRPr sz="1400" b="1">
                  <a:solidFill>
                    <a:srgbClr val="000000"/>
                  </a:solidFill>
                  <a:latin typeface="Arial" charset="0"/>
                  <a:ea typeface="MS PGothic" pitchFamily="34" charset="-128"/>
                </a:defRPr>
              </a:lvl3pPr>
              <a:lvl4pPr marL="1600200" indent="-228600" eaLnBrk="0" hangingPunct="0">
                <a:defRPr sz="1400" b="1">
                  <a:solidFill>
                    <a:srgbClr val="000000"/>
                  </a:solidFill>
                  <a:latin typeface="Arial" charset="0"/>
                  <a:ea typeface="MS PGothic" pitchFamily="34" charset="-128"/>
                </a:defRPr>
              </a:lvl4pPr>
              <a:lvl5pPr marL="2057400" indent="-228600" eaLnBrk="0" hangingPunct="0">
                <a:defRPr sz="1400" b="1">
                  <a:solidFill>
                    <a:srgbClr val="000000"/>
                  </a:solidFill>
                  <a:latin typeface="Arial" charset="0"/>
                  <a:ea typeface="MS PGothic" pitchFamily="34" charset="-128"/>
                </a:defRPr>
              </a:lvl5pPr>
              <a:lvl6pPr marL="2514600" indent="-228600" eaLnBrk="0" fontAlgn="base" hangingPunct="0">
                <a:spcBef>
                  <a:spcPct val="0"/>
                </a:spcBef>
                <a:spcAft>
                  <a:spcPct val="0"/>
                </a:spcAft>
                <a:defRPr sz="1400" b="1">
                  <a:solidFill>
                    <a:srgbClr val="000000"/>
                  </a:solidFill>
                  <a:latin typeface="Arial" charset="0"/>
                  <a:ea typeface="MS PGothic" pitchFamily="34" charset="-128"/>
                </a:defRPr>
              </a:lvl6pPr>
              <a:lvl7pPr marL="2971800" indent="-228600" eaLnBrk="0" fontAlgn="base" hangingPunct="0">
                <a:spcBef>
                  <a:spcPct val="0"/>
                </a:spcBef>
                <a:spcAft>
                  <a:spcPct val="0"/>
                </a:spcAft>
                <a:defRPr sz="1400" b="1">
                  <a:solidFill>
                    <a:srgbClr val="000000"/>
                  </a:solidFill>
                  <a:latin typeface="Arial" charset="0"/>
                  <a:ea typeface="MS PGothic" pitchFamily="34" charset="-128"/>
                </a:defRPr>
              </a:lvl7pPr>
              <a:lvl8pPr marL="3429000" indent="-228600" eaLnBrk="0" fontAlgn="base" hangingPunct="0">
                <a:spcBef>
                  <a:spcPct val="0"/>
                </a:spcBef>
                <a:spcAft>
                  <a:spcPct val="0"/>
                </a:spcAft>
                <a:defRPr sz="1400" b="1">
                  <a:solidFill>
                    <a:srgbClr val="000000"/>
                  </a:solidFill>
                  <a:latin typeface="Arial" charset="0"/>
                  <a:ea typeface="MS PGothic" pitchFamily="34" charset="-128"/>
                </a:defRPr>
              </a:lvl8pPr>
              <a:lvl9pPr marL="3886200" indent="-228600" eaLnBrk="0" fontAlgn="base" hangingPunct="0">
                <a:spcBef>
                  <a:spcPct val="0"/>
                </a:spcBef>
                <a:spcAft>
                  <a:spcPct val="0"/>
                </a:spcAft>
                <a:defRPr sz="1400" b="1">
                  <a:solidFill>
                    <a:srgbClr val="000000"/>
                  </a:solidFill>
                  <a:latin typeface="Arial" charset="0"/>
                  <a:ea typeface="MS PGothic" pitchFamily="34" charset="-128"/>
                </a:defRPr>
              </a:lvl9pPr>
            </a:lstStyle>
            <a:p>
              <a:pPr eaLnBrk="1" hangingPunct="1"/>
              <a:r>
                <a:rPr lang="en-GB" b="0"/>
                <a:t>EPSR</a:t>
              </a:r>
            </a:p>
          </p:txBody>
        </p:sp>
        <p:sp>
          <p:nvSpPr>
            <p:cNvPr id="23702" name="TextBox 192"/>
            <p:cNvSpPr txBox="1">
              <a:spLocks noChangeArrowheads="1"/>
            </p:cNvSpPr>
            <p:nvPr/>
          </p:nvSpPr>
          <p:spPr bwMode="auto">
            <a:xfrm>
              <a:off x="1129858" y="5308601"/>
              <a:ext cx="1390108"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400" b="1">
                  <a:solidFill>
                    <a:srgbClr val="000000"/>
                  </a:solidFill>
                  <a:latin typeface="Arial" charset="0"/>
                  <a:ea typeface="MS PGothic" pitchFamily="34" charset="-128"/>
                </a:defRPr>
              </a:lvl1pPr>
              <a:lvl2pPr marL="742950" indent="-285750" eaLnBrk="0" hangingPunct="0">
                <a:defRPr sz="1400" b="1">
                  <a:solidFill>
                    <a:srgbClr val="000000"/>
                  </a:solidFill>
                  <a:latin typeface="Arial" charset="0"/>
                  <a:ea typeface="MS PGothic" pitchFamily="34" charset="-128"/>
                </a:defRPr>
              </a:lvl2pPr>
              <a:lvl3pPr marL="1143000" indent="-228600" eaLnBrk="0" hangingPunct="0">
                <a:defRPr sz="1400" b="1">
                  <a:solidFill>
                    <a:srgbClr val="000000"/>
                  </a:solidFill>
                  <a:latin typeface="Arial" charset="0"/>
                  <a:ea typeface="MS PGothic" pitchFamily="34" charset="-128"/>
                </a:defRPr>
              </a:lvl3pPr>
              <a:lvl4pPr marL="1600200" indent="-228600" eaLnBrk="0" hangingPunct="0">
                <a:defRPr sz="1400" b="1">
                  <a:solidFill>
                    <a:srgbClr val="000000"/>
                  </a:solidFill>
                  <a:latin typeface="Arial" charset="0"/>
                  <a:ea typeface="MS PGothic" pitchFamily="34" charset="-128"/>
                </a:defRPr>
              </a:lvl4pPr>
              <a:lvl5pPr marL="2057400" indent="-228600" eaLnBrk="0" hangingPunct="0">
                <a:defRPr sz="1400" b="1">
                  <a:solidFill>
                    <a:srgbClr val="000000"/>
                  </a:solidFill>
                  <a:latin typeface="Arial" charset="0"/>
                  <a:ea typeface="MS PGothic" pitchFamily="34" charset="-128"/>
                </a:defRPr>
              </a:lvl5pPr>
              <a:lvl6pPr marL="2514600" indent="-228600" eaLnBrk="0" fontAlgn="base" hangingPunct="0">
                <a:spcBef>
                  <a:spcPct val="0"/>
                </a:spcBef>
                <a:spcAft>
                  <a:spcPct val="0"/>
                </a:spcAft>
                <a:defRPr sz="1400" b="1">
                  <a:solidFill>
                    <a:srgbClr val="000000"/>
                  </a:solidFill>
                  <a:latin typeface="Arial" charset="0"/>
                  <a:ea typeface="MS PGothic" pitchFamily="34" charset="-128"/>
                </a:defRPr>
              </a:lvl6pPr>
              <a:lvl7pPr marL="2971800" indent="-228600" eaLnBrk="0" fontAlgn="base" hangingPunct="0">
                <a:spcBef>
                  <a:spcPct val="0"/>
                </a:spcBef>
                <a:spcAft>
                  <a:spcPct val="0"/>
                </a:spcAft>
                <a:defRPr sz="1400" b="1">
                  <a:solidFill>
                    <a:srgbClr val="000000"/>
                  </a:solidFill>
                  <a:latin typeface="Arial" charset="0"/>
                  <a:ea typeface="MS PGothic" pitchFamily="34" charset="-128"/>
                </a:defRPr>
              </a:lvl7pPr>
              <a:lvl8pPr marL="3429000" indent="-228600" eaLnBrk="0" fontAlgn="base" hangingPunct="0">
                <a:spcBef>
                  <a:spcPct val="0"/>
                </a:spcBef>
                <a:spcAft>
                  <a:spcPct val="0"/>
                </a:spcAft>
                <a:defRPr sz="1400" b="1">
                  <a:solidFill>
                    <a:srgbClr val="000000"/>
                  </a:solidFill>
                  <a:latin typeface="Arial" charset="0"/>
                  <a:ea typeface="MS PGothic" pitchFamily="34" charset="-128"/>
                </a:defRPr>
              </a:lvl8pPr>
              <a:lvl9pPr marL="3886200" indent="-228600" eaLnBrk="0" fontAlgn="base" hangingPunct="0">
                <a:spcBef>
                  <a:spcPct val="0"/>
                </a:spcBef>
                <a:spcAft>
                  <a:spcPct val="0"/>
                </a:spcAft>
                <a:defRPr sz="1400" b="1">
                  <a:solidFill>
                    <a:srgbClr val="000000"/>
                  </a:solidFill>
                  <a:latin typeface="Arial" charset="0"/>
                  <a:ea typeface="MS PGothic" pitchFamily="34" charset="-128"/>
                </a:defRPr>
              </a:lvl9pPr>
            </a:lstStyle>
            <a:p>
              <a:pPr eaLnBrk="1" hangingPunct="1"/>
              <a:r>
                <a:rPr lang="en-GB" b="0"/>
                <a:t>xPSR</a:t>
              </a:r>
            </a:p>
          </p:txBody>
        </p:sp>
        <p:sp>
          <p:nvSpPr>
            <p:cNvPr id="23703" name="TextBox 200"/>
            <p:cNvSpPr txBox="1">
              <a:spLocks noChangeArrowheads="1"/>
            </p:cNvSpPr>
            <p:nvPr/>
          </p:nvSpPr>
          <p:spPr bwMode="auto">
            <a:xfrm>
              <a:off x="10483988" y="5783264"/>
              <a:ext cx="696111"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400" b="1">
                  <a:solidFill>
                    <a:srgbClr val="000000"/>
                  </a:solidFill>
                  <a:latin typeface="Arial" charset="0"/>
                  <a:ea typeface="MS PGothic" pitchFamily="34" charset="-128"/>
                </a:defRPr>
              </a:lvl1pPr>
              <a:lvl2pPr marL="742950" indent="-285750" eaLnBrk="0" hangingPunct="0">
                <a:defRPr sz="1400" b="1">
                  <a:solidFill>
                    <a:srgbClr val="000000"/>
                  </a:solidFill>
                  <a:latin typeface="Arial" charset="0"/>
                  <a:ea typeface="MS PGothic" pitchFamily="34" charset="-128"/>
                </a:defRPr>
              </a:lvl2pPr>
              <a:lvl3pPr marL="1143000" indent="-228600" eaLnBrk="0" hangingPunct="0">
                <a:defRPr sz="1400" b="1">
                  <a:solidFill>
                    <a:srgbClr val="000000"/>
                  </a:solidFill>
                  <a:latin typeface="Arial" charset="0"/>
                  <a:ea typeface="MS PGothic" pitchFamily="34" charset="-128"/>
                </a:defRPr>
              </a:lvl3pPr>
              <a:lvl4pPr marL="1600200" indent="-228600" eaLnBrk="0" hangingPunct="0">
                <a:defRPr sz="1400" b="1">
                  <a:solidFill>
                    <a:srgbClr val="000000"/>
                  </a:solidFill>
                  <a:latin typeface="Arial" charset="0"/>
                  <a:ea typeface="MS PGothic" pitchFamily="34" charset="-128"/>
                </a:defRPr>
              </a:lvl4pPr>
              <a:lvl5pPr marL="2057400" indent="-228600" eaLnBrk="0" hangingPunct="0">
                <a:defRPr sz="1400" b="1">
                  <a:solidFill>
                    <a:srgbClr val="000000"/>
                  </a:solidFill>
                  <a:latin typeface="Arial" charset="0"/>
                  <a:ea typeface="MS PGothic" pitchFamily="34" charset="-128"/>
                </a:defRPr>
              </a:lvl5pPr>
              <a:lvl6pPr marL="2514600" indent="-228600" eaLnBrk="0" fontAlgn="base" hangingPunct="0">
                <a:spcBef>
                  <a:spcPct val="0"/>
                </a:spcBef>
                <a:spcAft>
                  <a:spcPct val="0"/>
                </a:spcAft>
                <a:defRPr sz="1400" b="1">
                  <a:solidFill>
                    <a:srgbClr val="000000"/>
                  </a:solidFill>
                  <a:latin typeface="Arial" charset="0"/>
                  <a:ea typeface="MS PGothic" pitchFamily="34" charset="-128"/>
                </a:defRPr>
              </a:lvl6pPr>
              <a:lvl7pPr marL="2971800" indent="-228600" eaLnBrk="0" fontAlgn="base" hangingPunct="0">
                <a:spcBef>
                  <a:spcPct val="0"/>
                </a:spcBef>
                <a:spcAft>
                  <a:spcPct val="0"/>
                </a:spcAft>
                <a:defRPr sz="1400" b="1">
                  <a:solidFill>
                    <a:srgbClr val="000000"/>
                  </a:solidFill>
                  <a:latin typeface="Arial" charset="0"/>
                  <a:ea typeface="MS PGothic" pitchFamily="34" charset="-128"/>
                </a:defRPr>
              </a:lvl7pPr>
              <a:lvl8pPr marL="3429000" indent="-228600" eaLnBrk="0" fontAlgn="base" hangingPunct="0">
                <a:spcBef>
                  <a:spcPct val="0"/>
                </a:spcBef>
                <a:spcAft>
                  <a:spcPct val="0"/>
                </a:spcAft>
                <a:defRPr sz="1400" b="1">
                  <a:solidFill>
                    <a:srgbClr val="000000"/>
                  </a:solidFill>
                  <a:latin typeface="Arial" charset="0"/>
                  <a:ea typeface="MS PGothic" pitchFamily="34" charset="-128"/>
                </a:defRPr>
              </a:lvl8pPr>
              <a:lvl9pPr marL="3886200" indent="-228600" eaLnBrk="0" fontAlgn="base" hangingPunct="0">
                <a:spcBef>
                  <a:spcPct val="0"/>
                </a:spcBef>
                <a:spcAft>
                  <a:spcPct val="0"/>
                </a:spcAft>
                <a:defRPr sz="1400" b="1">
                  <a:solidFill>
                    <a:srgbClr val="000000"/>
                  </a:solidFill>
                  <a:latin typeface="Arial" charset="0"/>
                  <a:ea typeface="MS PGothic" pitchFamily="34" charset="-128"/>
                </a:defRPr>
              </a:lvl9pPr>
            </a:lstStyle>
            <a:p>
              <a:pPr eaLnBrk="1" hangingPunct="1"/>
              <a:r>
                <a:rPr lang="en-GB" sz="1200" b="0"/>
                <a:t>bit0</a:t>
              </a:r>
            </a:p>
          </p:txBody>
        </p:sp>
        <p:sp>
          <p:nvSpPr>
            <p:cNvPr id="23704" name="TextBox 201"/>
            <p:cNvSpPr txBox="1">
              <a:spLocks noChangeArrowheads="1"/>
            </p:cNvSpPr>
            <p:nvPr/>
          </p:nvSpPr>
          <p:spPr bwMode="auto">
            <a:xfrm>
              <a:off x="8499330" y="5783264"/>
              <a:ext cx="696111"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400" b="1">
                  <a:solidFill>
                    <a:srgbClr val="000000"/>
                  </a:solidFill>
                  <a:latin typeface="Arial" charset="0"/>
                  <a:ea typeface="MS PGothic" pitchFamily="34" charset="-128"/>
                </a:defRPr>
              </a:lvl1pPr>
              <a:lvl2pPr marL="742950" indent="-285750" eaLnBrk="0" hangingPunct="0">
                <a:defRPr sz="1400" b="1">
                  <a:solidFill>
                    <a:srgbClr val="000000"/>
                  </a:solidFill>
                  <a:latin typeface="Arial" charset="0"/>
                  <a:ea typeface="MS PGothic" pitchFamily="34" charset="-128"/>
                </a:defRPr>
              </a:lvl2pPr>
              <a:lvl3pPr marL="1143000" indent="-228600" eaLnBrk="0" hangingPunct="0">
                <a:defRPr sz="1400" b="1">
                  <a:solidFill>
                    <a:srgbClr val="000000"/>
                  </a:solidFill>
                  <a:latin typeface="Arial" charset="0"/>
                  <a:ea typeface="MS PGothic" pitchFamily="34" charset="-128"/>
                </a:defRPr>
              </a:lvl3pPr>
              <a:lvl4pPr marL="1600200" indent="-228600" eaLnBrk="0" hangingPunct="0">
                <a:defRPr sz="1400" b="1">
                  <a:solidFill>
                    <a:srgbClr val="000000"/>
                  </a:solidFill>
                  <a:latin typeface="Arial" charset="0"/>
                  <a:ea typeface="MS PGothic" pitchFamily="34" charset="-128"/>
                </a:defRPr>
              </a:lvl4pPr>
              <a:lvl5pPr marL="2057400" indent="-228600" eaLnBrk="0" hangingPunct="0">
                <a:defRPr sz="1400" b="1">
                  <a:solidFill>
                    <a:srgbClr val="000000"/>
                  </a:solidFill>
                  <a:latin typeface="Arial" charset="0"/>
                  <a:ea typeface="MS PGothic" pitchFamily="34" charset="-128"/>
                </a:defRPr>
              </a:lvl5pPr>
              <a:lvl6pPr marL="2514600" indent="-228600" eaLnBrk="0" fontAlgn="base" hangingPunct="0">
                <a:spcBef>
                  <a:spcPct val="0"/>
                </a:spcBef>
                <a:spcAft>
                  <a:spcPct val="0"/>
                </a:spcAft>
                <a:defRPr sz="1400" b="1">
                  <a:solidFill>
                    <a:srgbClr val="000000"/>
                  </a:solidFill>
                  <a:latin typeface="Arial" charset="0"/>
                  <a:ea typeface="MS PGothic" pitchFamily="34" charset="-128"/>
                </a:defRPr>
              </a:lvl6pPr>
              <a:lvl7pPr marL="2971800" indent="-228600" eaLnBrk="0" fontAlgn="base" hangingPunct="0">
                <a:spcBef>
                  <a:spcPct val="0"/>
                </a:spcBef>
                <a:spcAft>
                  <a:spcPct val="0"/>
                </a:spcAft>
                <a:defRPr sz="1400" b="1">
                  <a:solidFill>
                    <a:srgbClr val="000000"/>
                  </a:solidFill>
                  <a:latin typeface="Arial" charset="0"/>
                  <a:ea typeface="MS PGothic" pitchFamily="34" charset="-128"/>
                </a:defRPr>
              </a:lvl7pPr>
              <a:lvl8pPr marL="3429000" indent="-228600" eaLnBrk="0" fontAlgn="base" hangingPunct="0">
                <a:spcBef>
                  <a:spcPct val="0"/>
                </a:spcBef>
                <a:spcAft>
                  <a:spcPct val="0"/>
                </a:spcAft>
                <a:defRPr sz="1400" b="1">
                  <a:solidFill>
                    <a:srgbClr val="000000"/>
                  </a:solidFill>
                  <a:latin typeface="Arial" charset="0"/>
                  <a:ea typeface="MS PGothic" pitchFamily="34" charset="-128"/>
                </a:defRPr>
              </a:lvl8pPr>
              <a:lvl9pPr marL="3886200" indent="-228600" eaLnBrk="0" fontAlgn="base" hangingPunct="0">
                <a:spcBef>
                  <a:spcPct val="0"/>
                </a:spcBef>
                <a:spcAft>
                  <a:spcPct val="0"/>
                </a:spcAft>
                <a:defRPr sz="1400" b="1">
                  <a:solidFill>
                    <a:srgbClr val="000000"/>
                  </a:solidFill>
                  <a:latin typeface="Arial" charset="0"/>
                  <a:ea typeface="MS PGothic" pitchFamily="34" charset="-128"/>
                </a:defRPr>
              </a:lvl9pPr>
            </a:lstStyle>
            <a:p>
              <a:pPr eaLnBrk="1" hangingPunct="1"/>
              <a:r>
                <a:rPr lang="en-GB" sz="1200" b="0"/>
                <a:t>bit8</a:t>
              </a:r>
            </a:p>
          </p:txBody>
        </p:sp>
        <p:sp>
          <p:nvSpPr>
            <p:cNvPr id="23705" name="TextBox 202"/>
            <p:cNvSpPr txBox="1">
              <a:spLocks noChangeArrowheads="1"/>
            </p:cNvSpPr>
            <p:nvPr/>
          </p:nvSpPr>
          <p:spPr bwMode="auto">
            <a:xfrm>
              <a:off x="6300972" y="5783264"/>
              <a:ext cx="693995"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400" b="1">
                  <a:solidFill>
                    <a:srgbClr val="000000"/>
                  </a:solidFill>
                  <a:latin typeface="Arial" charset="0"/>
                  <a:ea typeface="MS PGothic" pitchFamily="34" charset="-128"/>
                </a:defRPr>
              </a:lvl1pPr>
              <a:lvl2pPr marL="742950" indent="-285750" eaLnBrk="0" hangingPunct="0">
                <a:defRPr sz="1400" b="1">
                  <a:solidFill>
                    <a:srgbClr val="000000"/>
                  </a:solidFill>
                  <a:latin typeface="Arial" charset="0"/>
                  <a:ea typeface="MS PGothic" pitchFamily="34" charset="-128"/>
                </a:defRPr>
              </a:lvl2pPr>
              <a:lvl3pPr marL="1143000" indent="-228600" eaLnBrk="0" hangingPunct="0">
                <a:defRPr sz="1400" b="1">
                  <a:solidFill>
                    <a:srgbClr val="000000"/>
                  </a:solidFill>
                  <a:latin typeface="Arial" charset="0"/>
                  <a:ea typeface="MS PGothic" pitchFamily="34" charset="-128"/>
                </a:defRPr>
              </a:lvl3pPr>
              <a:lvl4pPr marL="1600200" indent="-228600" eaLnBrk="0" hangingPunct="0">
                <a:defRPr sz="1400" b="1">
                  <a:solidFill>
                    <a:srgbClr val="000000"/>
                  </a:solidFill>
                  <a:latin typeface="Arial" charset="0"/>
                  <a:ea typeface="MS PGothic" pitchFamily="34" charset="-128"/>
                </a:defRPr>
              </a:lvl4pPr>
              <a:lvl5pPr marL="2057400" indent="-228600" eaLnBrk="0" hangingPunct="0">
                <a:defRPr sz="1400" b="1">
                  <a:solidFill>
                    <a:srgbClr val="000000"/>
                  </a:solidFill>
                  <a:latin typeface="Arial" charset="0"/>
                  <a:ea typeface="MS PGothic" pitchFamily="34" charset="-128"/>
                </a:defRPr>
              </a:lvl5pPr>
              <a:lvl6pPr marL="2514600" indent="-228600" eaLnBrk="0" fontAlgn="base" hangingPunct="0">
                <a:spcBef>
                  <a:spcPct val="0"/>
                </a:spcBef>
                <a:spcAft>
                  <a:spcPct val="0"/>
                </a:spcAft>
                <a:defRPr sz="1400" b="1">
                  <a:solidFill>
                    <a:srgbClr val="000000"/>
                  </a:solidFill>
                  <a:latin typeface="Arial" charset="0"/>
                  <a:ea typeface="MS PGothic" pitchFamily="34" charset="-128"/>
                </a:defRPr>
              </a:lvl6pPr>
              <a:lvl7pPr marL="2971800" indent="-228600" eaLnBrk="0" fontAlgn="base" hangingPunct="0">
                <a:spcBef>
                  <a:spcPct val="0"/>
                </a:spcBef>
                <a:spcAft>
                  <a:spcPct val="0"/>
                </a:spcAft>
                <a:defRPr sz="1400" b="1">
                  <a:solidFill>
                    <a:srgbClr val="000000"/>
                  </a:solidFill>
                  <a:latin typeface="Arial" charset="0"/>
                  <a:ea typeface="MS PGothic" pitchFamily="34" charset="-128"/>
                </a:defRPr>
              </a:lvl7pPr>
              <a:lvl8pPr marL="3429000" indent="-228600" eaLnBrk="0" fontAlgn="base" hangingPunct="0">
                <a:spcBef>
                  <a:spcPct val="0"/>
                </a:spcBef>
                <a:spcAft>
                  <a:spcPct val="0"/>
                </a:spcAft>
                <a:defRPr sz="1400" b="1">
                  <a:solidFill>
                    <a:srgbClr val="000000"/>
                  </a:solidFill>
                  <a:latin typeface="Arial" charset="0"/>
                  <a:ea typeface="MS PGothic" pitchFamily="34" charset="-128"/>
                </a:defRPr>
              </a:lvl8pPr>
              <a:lvl9pPr marL="3886200" indent="-228600" eaLnBrk="0" fontAlgn="base" hangingPunct="0">
                <a:spcBef>
                  <a:spcPct val="0"/>
                </a:spcBef>
                <a:spcAft>
                  <a:spcPct val="0"/>
                </a:spcAft>
                <a:defRPr sz="1400" b="1">
                  <a:solidFill>
                    <a:srgbClr val="000000"/>
                  </a:solidFill>
                  <a:latin typeface="Arial" charset="0"/>
                  <a:ea typeface="MS PGothic" pitchFamily="34" charset="-128"/>
                </a:defRPr>
              </a:lvl9pPr>
            </a:lstStyle>
            <a:p>
              <a:pPr eaLnBrk="1" hangingPunct="1"/>
              <a:r>
                <a:rPr lang="en-GB" sz="1200" b="0"/>
                <a:t>bit16</a:t>
              </a:r>
            </a:p>
          </p:txBody>
        </p:sp>
        <p:sp>
          <p:nvSpPr>
            <p:cNvPr id="23706" name="TextBox 203"/>
            <p:cNvSpPr txBox="1">
              <a:spLocks noChangeArrowheads="1"/>
            </p:cNvSpPr>
            <p:nvPr/>
          </p:nvSpPr>
          <p:spPr bwMode="auto">
            <a:xfrm>
              <a:off x="4100498" y="5783264"/>
              <a:ext cx="693995"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400" b="1">
                  <a:solidFill>
                    <a:srgbClr val="000000"/>
                  </a:solidFill>
                  <a:latin typeface="Arial" charset="0"/>
                  <a:ea typeface="MS PGothic" pitchFamily="34" charset="-128"/>
                </a:defRPr>
              </a:lvl1pPr>
              <a:lvl2pPr marL="742950" indent="-285750" eaLnBrk="0" hangingPunct="0">
                <a:defRPr sz="1400" b="1">
                  <a:solidFill>
                    <a:srgbClr val="000000"/>
                  </a:solidFill>
                  <a:latin typeface="Arial" charset="0"/>
                  <a:ea typeface="MS PGothic" pitchFamily="34" charset="-128"/>
                </a:defRPr>
              </a:lvl2pPr>
              <a:lvl3pPr marL="1143000" indent="-228600" eaLnBrk="0" hangingPunct="0">
                <a:defRPr sz="1400" b="1">
                  <a:solidFill>
                    <a:srgbClr val="000000"/>
                  </a:solidFill>
                  <a:latin typeface="Arial" charset="0"/>
                  <a:ea typeface="MS PGothic" pitchFamily="34" charset="-128"/>
                </a:defRPr>
              </a:lvl3pPr>
              <a:lvl4pPr marL="1600200" indent="-228600" eaLnBrk="0" hangingPunct="0">
                <a:defRPr sz="1400" b="1">
                  <a:solidFill>
                    <a:srgbClr val="000000"/>
                  </a:solidFill>
                  <a:latin typeface="Arial" charset="0"/>
                  <a:ea typeface="MS PGothic" pitchFamily="34" charset="-128"/>
                </a:defRPr>
              </a:lvl4pPr>
              <a:lvl5pPr marL="2057400" indent="-228600" eaLnBrk="0" hangingPunct="0">
                <a:defRPr sz="1400" b="1">
                  <a:solidFill>
                    <a:srgbClr val="000000"/>
                  </a:solidFill>
                  <a:latin typeface="Arial" charset="0"/>
                  <a:ea typeface="MS PGothic" pitchFamily="34" charset="-128"/>
                </a:defRPr>
              </a:lvl5pPr>
              <a:lvl6pPr marL="2514600" indent="-228600" eaLnBrk="0" fontAlgn="base" hangingPunct="0">
                <a:spcBef>
                  <a:spcPct val="0"/>
                </a:spcBef>
                <a:spcAft>
                  <a:spcPct val="0"/>
                </a:spcAft>
                <a:defRPr sz="1400" b="1">
                  <a:solidFill>
                    <a:srgbClr val="000000"/>
                  </a:solidFill>
                  <a:latin typeface="Arial" charset="0"/>
                  <a:ea typeface="MS PGothic" pitchFamily="34" charset="-128"/>
                </a:defRPr>
              </a:lvl6pPr>
              <a:lvl7pPr marL="2971800" indent="-228600" eaLnBrk="0" fontAlgn="base" hangingPunct="0">
                <a:spcBef>
                  <a:spcPct val="0"/>
                </a:spcBef>
                <a:spcAft>
                  <a:spcPct val="0"/>
                </a:spcAft>
                <a:defRPr sz="1400" b="1">
                  <a:solidFill>
                    <a:srgbClr val="000000"/>
                  </a:solidFill>
                  <a:latin typeface="Arial" charset="0"/>
                  <a:ea typeface="MS PGothic" pitchFamily="34" charset="-128"/>
                </a:defRPr>
              </a:lvl7pPr>
              <a:lvl8pPr marL="3429000" indent="-228600" eaLnBrk="0" fontAlgn="base" hangingPunct="0">
                <a:spcBef>
                  <a:spcPct val="0"/>
                </a:spcBef>
                <a:spcAft>
                  <a:spcPct val="0"/>
                </a:spcAft>
                <a:defRPr sz="1400" b="1">
                  <a:solidFill>
                    <a:srgbClr val="000000"/>
                  </a:solidFill>
                  <a:latin typeface="Arial" charset="0"/>
                  <a:ea typeface="MS PGothic" pitchFamily="34" charset="-128"/>
                </a:defRPr>
              </a:lvl8pPr>
              <a:lvl9pPr marL="3886200" indent="-228600" eaLnBrk="0" fontAlgn="base" hangingPunct="0">
                <a:spcBef>
                  <a:spcPct val="0"/>
                </a:spcBef>
                <a:spcAft>
                  <a:spcPct val="0"/>
                </a:spcAft>
                <a:defRPr sz="1400" b="1">
                  <a:solidFill>
                    <a:srgbClr val="000000"/>
                  </a:solidFill>
                  <a:latin typeface="Arial" charset="0"/>
                  <a:ea typeface="MS PGothic" pitchFamily="34" charset="-128"/>
                </a:defRPr>
              </a:lvl9pPr>
            </a:lstStyle>
            <a:p>
              <a:pPr eaLnBrk="1" hangingPunct="1"/>
              <a:r>
                <a:rPr lang="en-GB" sz="1200" b="0"/>
                <a:t>bit24</a:t>
              </a:r>
            </a:p>
          </p:txBody>
        </p:sp>
        <p:sp>
          <p:nvSpPr>
            <p:cNvPr id="23707" name="TextBox 204"/>
            <p:cNvSpPr txBox="1">
              <a:spLocks noChangeArrowheads="1"/>
            </p:cNvSpPr>
            <p:nvPr/>
          </p:nvSpPr>
          <p:spPr bwMode="auto">
            <a:xfrm>
              <a:off x="2598252" y="5783264"/>
              <a:ext cx="693995"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400" b="1">
                  <a:solidFill>
                    <a:srgbClr val="000000"/>
                  </a:solidFill>
                  <a:latin typeface="Arial" charset="0"/>
                  <a:ea typeface="MS PGothic" pitchFamily="34" charset="-128"/>
                </a:defRPr>
              </a:lvl1pPr>
              <a:lvl2pPr marL="742950" indent="-285750" eaLnBrk="0" hangingPunct="0">
                <a:defRPr sz="1400" b="1">
                  <a:solidFill>
                    <a:srgbClr val="000000"/>
                  </a:solidFill>
                  <a:latin typeface="Arial" charset="0"/>
                  <a:ea typeface="MS PGothic" pitchFamily="34" charset="-128"/>
                </a:defRPr>
              </a:lvl2pPr>
              <a:lvl3pPr marL="1143000" indent="-228600" eaLnBrk="0" hangingPunct="0">
                <a:defRPr sz="1400" b="1">
                  <a:solidFill>
                    <a:srgbClr val="000000"/>
                  </a:solidFill>
                  <a:latin typeface="Arial" charset="0"/>
                  <a:ea typeface="MS PGothic" pitchFamily="34" charset="-128"/>
                </a:defRPr>
              </a:lvl3pPr>
              <a:lvl4pPr marL="1600200" indent="-228600" eaLnBrk="0" hangingPunct="0">
                <a:defRPr sz="1400" b="1">
                  <a:solidFill>
                    <a:srgbClr val="000000"/>
                  </a:solidFill>
                  <a:latin typeface="Arial" charset="0"/>
                  <a:ea typeface="MS PGothic" pitchFamily="34" charset="-128"/>
                </a:defRPr>
              </a:lvl4pPr>
              <a:lvl5pPr marL="2057400" indent="-228600" eaLnBrk="0" hangingPunct="0">
                <a:defRPr sz="1400" b="1">
                  <a:solidFill>
                    <a:srgbClr val="000000"/>
                  </a:solidFill>
                  <a:latin typeface="Arial" charset="0"/>
                  <a:ea typeface="MS PGothic" pitchFamily="34" charset="-128"/>
                </a:defRPr>
              </a:lvl5pPr>
              <a:lvl6pPr marL="2514600" indent="-228600" eaLnBrk="0" fontAlgn="base" hangingPunct="0">
                <a:spcBef>
                  <a:spcPct val="0"/>
                </a:spcBef>
                <a:spcAft>
                  <a:spcPct val="0"/>
                </a:spcAft>
                <a:defRPr sz="1400" b="1">
                  <a:solidFill>
                    <a:srgbClr val="000000"/>
                  </a:solidFill>
                  <a:latin typeface="Arial" charset="0"/>
                  <a:ea typeface="MS PGothic" pitchFamily="34" charset="-128"/>
                </a:defRPr>
              </a:lvl6pPr>
              <a:lvl7pPr marL="2971800" indent="-228600" eaLnBrk="0" fontAlgn="base" hangingPunct="0">
                <a:spcBef>
                  <a:spcPct val="0"/>
                </a:spcBef>
                <a:spcAft>
                  <a:spcPct val="0"/>
                </a:spcAft>
                <a:defRPr sz="1400" b="1">
                  <a:solidFill>
                    <a:srgbClr val="000000"/>
                  </a:solidFill>
                  <a:latin typeface="Arial" charset="0"/>
                  <a:ea typeface="MS PGothic" pitchFamily="34" charset="-128"/>
                </a:defRPr>
              </a:lvl7pPr>
              <a:lvl8pPr marL="3429000" indent="-228600" eaLnBrk="0" fontAlgn="base" hangingPunct="0">
                <a:spcBef>
                  <a:spcPct val="0"/>
                </a:spcBef>
                <a:spcAft>
                  <a:spcPct val="0"/>
                </a:spcAft>
                <a:defRPr sz="1400" b="1">
                  <a:solidFill>
                    <a:srgbClr val="000000"/>
                  </a:solidFill>
                  <a:latin typeface="Arial" charset="0"/>
                  <a:ea typeface="MS PGothic" pitchFamily="34" charset="-128"/>
                </a:defRPr>
              </a:lvl8pPr>
              <a:lvl9pPr marL="3886200" indent="-228600" eaLnBrk="0" fontAlgn="base" hangingPunct="0">
                <a:spcBef>
                  <a:spcPct val="0"/>
                </a:spcBef>
                <a:spcAft>
                  <a:spcPct val="0"/>
                </a:spcAft>
                <a:defRPr sz="1400" b="1">
                  <a:solidFill>
                    <a:srgbClr val="000000"/>
                  </a:solidFill>
                  <a:latin typeface="Arial" charset="0"/>
                  <a:ea typeface="MS PGothic" pitchFamily="34" charset="-128"/>
                </a:defRPr>
              </a:lvl9pPr>
            </a:lstStyle>
            <a:p>
              <a:pPr eaLnBrk="1" hangingPunct="1"/>
              <a:r>
                <a:rPr lang="en-GB" sz="1200" b="0"/>
                <a:t>bit31</a:t>
              </a:r>
            </a:p>
          </p:txBody>
        </p:sp>
      </p:grpSp>
    </p:spTree>
    <p:extLst>
      <p:ext uri="{BB962C8B-B14F-4D97-AF65-F5344CB8AC3E}">
        <p14:creationId xmlns:p14="http://schemas.microsoft.com/office/powerpoint/2010/main" val="129372178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p:txBody>
          <a:bodyPr>
            <a:normAutofit fontScale="90000"/>
          </a:bodyPr>
          <a:lstStyle/>
          <a:p>
            <a:r>
              <a:rPr lang="en-GB" smtClean="0"/>
              <a:t>Cortex-M0 Registers</a:t>
            </a:r>
          </a:p>
        </p:txBody>
      </p:sp>
      <p:sp>
        <p:nvSpPr>
          <p:cNvPr id="24579" name="Content Placeholder 2"/>
          <p:cNvSpPr>
            <a:spLocks noGrp="1"/>
          </p:cNvSpPr>
          <p:nvPr>
            <p:ph idx="1"/>
          </p:nvPr>
        </p:nvSpPr>
        <p:spPr>
          <a:xfrm>
            <a:off x="479813" y="990600"/>
            <a:ext cx="11155973" cy="4680000"/>
          </a:xfrm>
        </p:spPr>
        <p:txBody>
          <a:bodyPr/>
          <a:lstStyle/>
          <a:p>
            <a:r>
              <a:rPr lang="en-US" sz="2000" dirty="0" smtClean="0"/>
              <a:t>APSR</a:t>
            </a:r>
          </a:p>
          <a:p>
            <a:pPr lvl="1"/>
            <a:r>
              <a:rPr lang="en-US" sz="1800" dirty="0" smtClean="0"/>
              <a:t>N: negative flag</a:t>
            </a:r>
          </a:p>
          <a:p>
            <a:pPr lvl="5"/>
            <a:r>
              <a:rPr lang="en-US" sz="1600" dirty="0" smtClean="0"/>
              <a:t>Set to one if the result from ALU is negative; </a:t>
            </a:r>
          </a:p>
          <a:p>
            <a:pPr lvl="1"/>
            <a:r>
              <a:rPr lang="en-US" sz="1800" dirty="0" smtClean="0"/>
              <a:t>Z: zero flag</a:t>
            </a:r>
          </a:p>
          <a:p>
            <a:pPr lvl="5"/>
            <a:r>
              <a:rPr lang="en-US" sz="1600" dirty="0" smtClean="0"/>
              <a:t>Set to one if the result from ALU is zero;</a:t>
            </a:r>
          </a:p>
          <a:p>
            <a:pPr lvl="1"/>
            <a:r>
              <a:rPr lang="en-US" sz="1800" dirty="0" smtClean="0"/>
              <a:t>C: carry flag</a:t>
            </a:r>
          </a:p>
          <a:p>
            <a:pPr lvl="5"/>
            <a:r>
              <a:rPr lang="en-US" sz="1600" dirty="0" smtClean="0"/>
              <a:t>Set to one if an unsigned overflow occurs;</a:t>
            </a:r>
          </a:p>
          <a:p>
            <a:pPr lvl="1"/>
            <a:r>
              <a:rPr lang="en-US" sz="1800" dirty="0" smtClean="0"/>
              <a:t>V: overflow flag</a:t>
            </a:r>
          </a:p>
          <a:p>
            <a:pPr lvl="5"/>
            <a:r>
              <a:rPr lang="en-US" sz="1600" dirty="0" smtClean="0"/>
              <a:t>Set to one if a signed overflow occurs;</a:t>
            </a:r>
          </a:p>
          <a:p>
            <a:r>
              <a:rPr lang="en-US" sz="2000" dirty="0" smtClean="0"/>
              <a:t>IPSR</a:t>
            </a:r>
          </a:p>
          <a:p>
            <a:pPr lvl="1"/>
            <a:r>
              <a:rPr lang="en-US" sz="1800" dirty="0" smtClean="0"/>
              <a:t>ISR number</a:t>
            </a:r>
          </a:p>
          <a:p>
            <a:pPr lvl="5"/>
            <a:r>
              <a:rPr lang="en-US" sz="1600" dirty="0" smtClean="0"/>
              <a:t>Current executing interrupt service routine number</a:t>
            </a:r>
          </a:p>
          <a:p>
            <a:r>
              <a:rPr lang="en-US" sz="2000" dirty="0" smtClean="0"/>
              <a:t>EPSR</a:t>
            </a:r>
          </a:p>
          <a:p>
            <a:pPr lvl="1"/>
            <a:r>
              <a:rPr lang="en-US" sz="1800" dirty="0" smtClean="0"/>
              <a:t>T: Thumb state</a:t>
            </a:r>
          </a:p>
          <a:p>
            <a:pPr lvl="5"/>
            <a:r>
              <a:rPr lang="en-US" sz="1600" dirty="0" smtClean="0"/>
              <a:t>Always one since Cortex-M0 only supports the Thumb state</a:t>
            </a:r>
          </a:p>
        </p:txBody>
      </p:sp>
    </p:spTree>
    <p:extLst>
      <p:ext uri="{BB962C8B-B14F-4D97-AF65-F5344CB8AC3E}">
        <p14:creationId xmlns:p14="http://schemas.microsoft.com/office/powerpoint/2010/main" val="99453827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11" name="Title 1"/>
          <p:cNvSpPr>
            <a:spLocks noGrp="1"/>
          </p:cNvSpPr>
          <p:nvPr>
            <p:ph type="title"/>
          </p:nvPr>
        </p:nvSpPr>
        <p:spPr/>
        <p:txBody>
          <a:bodyPr>
            <a:normAutofit fontScale="90000"/>
          </a:bodyPr>
          <a:lstStyle/>
          <a:p>
            <a:r>
              <a:rPr lang="en-GB" smtClean="0"/>
              <a:t>Cortex-M0 Registers</a:t>
            </a:r>
          </a:p>
        </p:txBody>
      </p:sp>
      <p:sp>
        <p:nvSpPr>
          <p:cNvPr id="25612" name="Content Placeholder 2"/>
          <p:cNvSpPr>
            <a:spLocks noGrp="1"/>
          </p:cNvSpPr>
          <p:nvPr>
            <p:ph idx="1"/>
          </p:nvPr>
        </p:nvSpPr>
        <p:spPr>
          <a:xfrm>
            <a:off x="479813" y="1371600"/>
            <a:ext cx="11155973" cy="2817676"/>
          </a:xfrm>
        </p:spPr>
        <p:txBody>
          <a:bodyPr/>
          <a:lstStyle/>
          <a:p>
            <a:r>
              <a:rPr lang="en-GB" dirty="0" smtClean="0"/>
              <a:t>PRIMASK: Interrupt Mask Special Register</a:t>
            </a:r>
          </a:p>
          <a:p>
            <a:pPr lvl="1"/>
            <a:r>
              <a:rPr lang="en-GB" dirty="0" smtClean="0"/>
              <a:t>1-bit PRIMASK</a:t>
            </a:r>
          </a:p>
          <a:p>
            <a:pPr lvl="5"/>
            <a:r>
              <a:rPr lang="en-GB" dirty="0" smtClean="0"/>
              <a:t>Set to one will block all the interrupts apart from </a:t>
            </a:r>
            <a:r>
              <a:rPr lang="en-GB" dirty="0" err="1" smtClean="0"/>
              <a:t>nonmaskable</a:t>
            </a:r>
            <a:r>
              <a:rPr lang="en-GB" dirty="0" smtClean="0"/>
              <a:t> interrupt (NMI) and the hard fault exception;</a:t>
            </a:r>
          </a:p>
          <a:p>
            <a:r>
              <a:rPr lang="en-GB" dirty="0" smtClean="0"/>
              <a:t>CONTROL: special register</a:t>
            </a:r>
          </a:p>
          <a:p>
            <a:pPr lvl="1"/>
            <a:r>
              <a:rPr lang="en-GB" dirty="0" smtClean="0"/>
              <a:t>1-bit stack definition</a:t>
            </a:r>
          </a:p>
          <a:p>
            <a:pPr lvl="5"/>
            <a:r>
              <a:rPr lang="en-GB" dirty="0" smtClean="0"/>
              <a:t>Set to one: use the process stack pointer (PSP);</a:t>
            </a:r>
          </a:p>
          <a:p>
            <a:pPr lvl="5"/>
            <a:r>
              <a:rPr lang="en-GB" dirty="0" smtClean="0"/>
              <a:t>Clear to zero: use the main stack pointer (MSP).</a:t>
            </a:r>
          </a:p>
        </p:txBody>
      </p:sp>
      <p:grpSp>
        <p:nvGrpSpPr>
          <p:cNvPr id="9" name="Group 8"/>
          <p:cNvGrpSpPr/>
          <p:nvPr/>
        </p:nvGrpSpPr>
        <p:grpSpPr>
          <a:xfrm>
            <a:off x="873843" y="3810000"/>
            <a:ext cx="10687107" cy="2392362"/>
            <a:chOff x="873843" y="3706814"/>
            <a:chExt cx="10687107" cy="2392362"/>
          </a:xfrm>
        </p:grpSpPr>
        <p:sp>
          <p:nvSpPr>
            <p:cNvPr id="112" name="Rectangle 111"/>
            <p:cNvSpPr/>
            <p:nvPr/>
          </p:nvSpPr>
          <p:spPr bwMode="auto">
            <a:xfrm>
              <a:off x="3438241" y="5084764"/>
              <a:ext cx="266596" cy="293687"/>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b="0">
                <a:cs typeface="Arial" charset="0"/>
              </a:endParaRPr>
            </a:p>
          </p:txBody>
        </p:sp>
        <p:sp>
          <p:nvSpPr>
            <p:cNvPr id="113" name="Rectangle 112"/>
            <p:cNvSpPr/>
            <p:nvPr/>
          </p:nvSpPr>
          <p:spPr bwMode="auto">
            <a:xfrm>
              <a:off x="3704837" y="5084764"/>
              <a:ext cx="266596" cy="293687"/>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114" name="Rectangle 113"/>
            <p:cNvSpPr/>
            <p:nvPr/>
          </p:nvSpPr>
          <p:spPr bwMode="auto">
            <a:xfrm>
              <a:off x="3965085" y="5084764"/>
              <a:ext cx="266596" cy="293687"/>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134" name="Rectangle 133"/>
            <p:cNvSpPr/>
            <p:nvPr/>
          </p:nvSpPr>
          <p:spPr bwMode="auto">
            <a:xfrm>
              <a:off x="4231680" y="5084764"/>
              <a:ext cx="266596" cy="293687"/>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b="0" dirty="0">
                <a:cs typeface="Arial" charset="0"/>
              </a:endParaRPr>
            </a:p>
          </p:txBody>
        </p:sp>
        <p:sp>
          <p:nvSpPr>
            <p:cNvPr id="135" name="Rectangle 134"/>
            <p:cNvSpPr/>
            <p:nvPr/>
          </p:nvSpPr>
          <p:spPr bwMode="auto">
            <a:xfrm>
              <a:off x="2376089" y="5083175"/>
              <a:ext cx="266596" cy="293688"/>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b="0" dirty="0">
                <a:cs typeface="Arial" charset="0"/>
              </a:endParaRPr>
            </a:p>
          </p:txBody>
        </p:sp>
        <p:sp>
          <p:nvSpPr>
            <p:cNvPr id="136" name="Rectangle 135"/>
            <p:cNvSpPr/>
            <p:nvPr/>
          </p:nvSpPr>
          <p:spPr bwMode="auto">
            <a:xfrm>
              <a:off x="2642685" y="5083175"/>
              <a:ext cx="266596" cy="293688"/>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b="0" dirty="0">
                <a:cs typeface="Arial" charset="0"/>
              </a:endParaRPr>
            </a:p>
          </p:txBody>
        </p:sp>
        <p:sp>
          <p:nvSpPr>
            <p:cNvPr id="137" name="Rectangle 136"/>
            <p:cNvSpPr/>
            <p:nvPr/>
          </p:nvSpPr>
          <p:spPr bwMode="auto">
            <a:xfrm>
              <a:off x="2902933" y="5083175"/>
              <a:ext cx="266596" cy="293688"/>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b="0" dirty="0">
                <a:cs typeface="Arial" charset="0"/>
              </a:endParaRPr>
            </a:p>
          </p:txBody>
        </p:sp>
        <p:sp>
          <p:nvSpPr>
            <p:cNvPr id="138" name="Rectangle 137"/>
            <p:cNvSpPr/>
            <p:nvPr/>
          </p:nvSpPr>
          <p:spPr bwMode="auto">
            <a:xfrm>
              <a:off x="3169529" y="5083175"/>
              <a:ext cx="266596" cy="293688"/>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b="0" dirty="0">
                <a:cs typeface="Arial" charset="0"/>
              </a:endParaRPr>
            </a:p>
          </p:txBody>
        </p:sp>
        <p:sp>
          <p:nvSpPr>
            <p:cNvPr id="111" name="Rectangle 110"/>
            <p:cNvSpPr/>
            <p:nvPr/>
          </p:nvSpPr>
          <p:spPr bwMode="auto">
            <a:xfrm>
              <a:off x="4231680" y="4257675"/>
              <a:ext cx="266596" cy="293688"/>
            </a:xfrm>
            <a:prstGeom prst="rect">
              <a:avLst/>
            </a:prstGeom>
            <a:solidFill>
              <a:schemeClr val="bg1">
                <a:lumMod val="95000"/>
              </a:schemeClr>
            </a:solidFill>
            <a:ln w="12700" cap="flat" cmpd="sng" algn="ctr">
              <a:solidFill>
                <a:schemeClr val="bg1">
                  <a:lumMod val="95000"/>
                </a:schemeClr>
              </a:solidFill>
              <a:prstDash val="solid"/>
              <a:round/>
              <a:headEnd type="none" w="med" len="med"/>
              <a:tailEnd type="none" w="med" len="med"/>
            </a:ln>
            <a:effectLst/>
          </p:spPr>
          <p:txBody>
            <a:bodyPr wrap="none" anchor="ctr"/>
            <a:lstStyle/>
            <a:p>
              <a:pPr algn="ctr">
                <a:defRPr/>
              </a:pPr>
              <a:endParaRPr lang="en-GB" b="0" dirty="0">
                <a:cs typeface="Arial" charset="0"/>
              </a:endParaRPr>
            </a:p>
          </p:txBody>
        </p:sp>
        <p:grpSp>
          <p:nvGrpSpPr>
            <p:cNvPr id="25613" name="Group 155"/>
            <p:cNvGrpSpPr>
              <a:grpSpLocks/>
            </p:cNvGrpSpPr>
            <p:nvPr/>
          </p:nvGrpSpPr>
          <p:grpSpPr bwMode="auto">
            <a:xfrm>
              <a:off x="2376089" y="4257676"/>
              <a:ext cx="8461243" cy="1476375"/>
              <a:chOff x="1975669" y="3282630"/>
              <a:chExt cx="6347853" cy="2695589"/>
            </a:xfrm>
          </p:grpSpPr>
          <p:cxnSp>
            <p:nvCxnSpPr>
              <p:cNvPr id="4" name="Straight Connector 3"/>
              <p:cNvCxnSpPr/>
              <p:nvPr/>
            </p:nvCxnSpPr>
            <p:spPr bwMode="auto">
              <a:xfrm>
                <a:off x="1975669" y="3282630"/>
                <a:ext cx="0" cy="2695589"/>
              </a:xfrm>
              <a:prstGeom prst="line">
                <a:avLst/>
              </a:prstGeom>
              <a:noFill/>
              <a:ln w="19050" cap="flat" cmpd="sng" algn="ctr">
                <a:solidFill>
                  <a:schemeClr val="bg1">
                    <a:lumMod val="75000"/>
                  </a:schemeClr>
                </a:solidFill>
                <a:prstDash val="sysDash"/>
                <a:round/>
                <a:headEnd type="none" w="med" len="med"/>
                <a:tailEnd type="none" w="med" len="med"/>
              </a:ln>
              <a:effectLst/>
            </p:spPr>
          </p:cxnSp>
          <p:cxnSp>
            <p:nvCxnSpPr>
              <p:cNvPr id="5" name="Straight Connector 4"/>
              <p:cNvCxnSpPr/>
              <p:nvPr/>
            </p:nvCxnSpPr>
            <p:spPr bwMode="auto">
              <a:xfrm>
                <a:off x="8323522" y="3282630"/>
                <a:ext cx="0" cy="2695589"/>
              </a:xfrm>
              <a:prstGeom prst="line">
                <a:avLst/>
              </a:prstGeom>
              <a:noFill/>
              <a:ln w="19050" cap="flat" cmpd="sng" algn="ctr">
                <a:solidFill>
                  <a:schemeClr val="bg1">
                    <a:lumMod val="75000"/>
                  </a:schemeClr>
                </a:solidFill>
                <a:prstDash val="sysDash"/>
                <a:round/>
                <a:headEnd type="none" w="med" len="med"/>
                <a:tailEnd type="none" w="med" len="med"/>
              </a:ln>
              <a:effectLst/>
            </p:spPr>
          </p:cxnSp>
          <p:cxnSp>
            <p:nvCxnSpPr>
              <p:cNvPr id="6" name="Straight Connector 5"/>
              <p:cNvCxnSpPr/>
              <p:nvPr/>
            </p:nvCxnSpPr>
            <p:spPr bwMode="auto">
              <a:xfrm>
                <a:off x="3567791" y="3282630"/>
                <a:ext cx="0" cy="2695589"/>
              </a:xfrm>
              <a:prstGeom prst="line">
                <a:avLst/>
              </a:prstGeom>
              <a:noFill/>
              <a:ln w="19050" cap="flat" cmpd="sng" algn="ctr">
                <a:solidFill>
                  <a:schemeClr val="bg1">
                    <a:lumMod val="75000"/>
                  </a:schemeClr>
                </a:solidFill>
                <a:prstDash val="sysDash"/>
                <a:round/>
                <a:headEnd type="none" w="med" len="med"/>
                <a:tailEnd type="none" w="med" len="med"/>
              </a:ln>
              <a:effectLst/>
            </p:spPr>
          </p:cxnSp>
          <p:cxnSp>
            <p:nvCxnSpPr>
              <p:cNvPr id="7" name="Straight Connector 6"/>
              <p:cNvCxnSpPr/>
              <p:nvPr/>
            </p:nvCxnSpPr>
            <p:spPr bwMode="auto">
              <a:xfrm>
                <a:off x="5161500" y="3282630"/>
                <a:ext cx="0" cy="2695589"/>
              </a:xfrm>
              <a:prstGeom prst="line">
                <a:avLst/>
              </a:prstGeom>
              <a:noFill/>
              <a:ln w="19050" cap="flat" cmpd="sng" algn="ctr">
                <a:solidFill>
                  <a:schemeClr val="bg1">
                    <a:lumMod val="75000"/>
                  </a:schemeClr>
                </a:solidFill>
                <a:prstDash val="sysDash"/>
                <a:round/>
                <a:headEnd type="none" w="med" len="med"/>
                <a:tailEnd type="none" w="med" len="med"/>
              </a:ln>
              <a:effectLst/>
            </p:spPr>
          </p:cxnSp>
          <p:cxnSp>
            <p:nvCxnSpPr>
              <p:cNvPr id="8" name="Straight Connector 7"/>
              <p:cNvCxnSpPr/>
              <p:nvPr/>
            </p:nvCxnSpPr>
            <p:spPr bwMode="auto">
              <a:xfrm>
                <a:off x="6739337" y="3282630"/>
                <a:ext cx="0" cy="2695589"/>
              </a:xfrm>
              <a:prstGeom prst="line">
                <a:avLst/>
              </a:prstGeom>
              <a:noFill/>
              <a:ln w="19050" cap="flat" cmpd="sng" algn="ctr">
                <a:solidFill>
                  <a:schemeClr val="bg1">
                    <a:lumMod val="75000"/>
                  </a:schemeClr>
                </a:solidFill>
                <a:prstDash val="sysDash"/>
                <a:round/>
                <a:headEnd type="none" w="med" len="med"/>
                <a:tailEnd type="none" w="med" len="med"/>
              </a:ln>
              <a:effectLst/>
            </p:spPr>
          </p:cxnSp>
        </p:grpSp>
        <p:sp>
          <p:nvSpPr>
            <p:cNvPr id="78" name="Rectangle 77"/>
            <p:cNvSpPr/>
            <p:nvPr/>
          </p:nvSpPr>
          <p:spPr bwMode="auto">
            <a:xfrm>
              <a:off x="2376089" y="4257675"/>
              <a:ext cx="266596" cy="293688"/>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b="0" dirty="0">
                <a:cs typeface="Arial" charset="0"/>
              </a:endParaRPr>
            </a:p>
          </p:txBody>
        </p:sp>
        <p:sp>
          <p:nvSpPr>
            <p:cNvPr id="79" name="Rectangle 78"/>
            <p:cNvSpPr/>
            <p:nvPr/>
          </p:nvSpPr>
          <p:spPr bwMode="auto">
            <a:xfrm>
              <a:off x="2642685" y="4257675"/>
              <a:ext cx="266596" cy="293688"/>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b="0" dirty="0">
                <a:cs typeface="Arial" charset="0"/>
              </a:endParaRPr>
            </a:p>
          </p:txBody>
        </p:sp>
        <p:sp>
          <p:nvSpPr>
            <p:cNvPr id="80" name="Rectangle 79"/>
            <p:cNvSpPr/>
            <p:nvPr/>
          </p:nvSpPr>
          <p:spPr bwMode="auto">
            <a:xfrm>
              <a:off x="2902933" y="4257675"/>
              <a:ext cx="266596" cy="293688"/>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b="0" dirty="0">
                <a:cs typeface="Arial" charset="0"/>
              </a:endParaRPr>
            </a:p>
          </p:txBody>
        </p:sp>
        <p:sp>
          <p:nvSpPr>
            <p:cNvPr id="81" name="Rectangle 80"/>
            <p:cNvSpPr/>
            <p:nvPr/>
          </p:nvSpPr>
          <p:spPr bwMode="auto">
            <a:xfrm>
              <a:off x="3169529" y="4257675"/>
              <a:ext cx="266596" cy="293688"/>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b="0" dirty="0">
                <a:cs typeface="Arial" charset="0"/>
              </a:endParaRPr>
            </a:p>
          </p:txBody>
        </p:sp>
        <p:sp>
          <p:nvSpPr>
            <p:cNvPr id="82" name="Rectangle 81"/>
            <p:cNvSpPr/>
            <p:nvPr/>
          </p:nvSpPr>
          <p:spPr bwMode="auto">
            <a:xfrm>
              <a:off x="3438241" y="4257675"/>
              <a:ext cx="266596" cy="293688"/>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b="0">
                <a:cs typeface="Arial" charset="0"/>
              </a:endParaRPr>
            </a:p>
          </p:txBody>
        </p:sp>
        <p:sp>
          <p:nvSpPr>
            <p:cNvPr id="83" name="Rectangle 82"/>
            <p:cNvSpPr/>
            <p:nvPr/>
          </p:nvSpPr>
          <p:spPr bwMode="auto">
            <a:xfrm>
              <a:off x="3704837" y="4257675"/>
              <a:ext cx="266596" cy="293688"/>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84" name="Rectangle 83"/>
            <p:cNvSpPr/>
            <p:nvPr/>
          </p:nvSpPr>
          <p:spPr bwMode="auto">
            <a:xfrm>
              <a:off x="3965085" y="4257675"/>
              <a:ext cx="266596" cy="293688"/>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85" name="Rectangle 84"/>
            <p:cNvSpPr/>
            <p:nvPr/>
          </p:nvSpPr>
          <p:spPr bwMode="auto">
            <a:xfrm>
              <a:off x="4491929" y="4257675"/>
              <a:ext cx="266596" cy="293688"/>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86" name="Rectangle 85"/>
            <p:cNvSpPr/>
            <p:nvPr/>
          </p:nvSpPr>
          <p:spPr bwMode="auto">
            <a:xfrm>
              <a:off x="4758525" y="4257675"/>
              <a:ext cx="266596" cy="293688"/>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87" name="Rectangle 86"/>
            <p:cNvSpPr/>
            <p:nvPr/>
          </p:nvSpPr>
          <p:spPr bwMode="auto">
            <a:xfrm>
              <a:off x="5018773" y="4257675"/>
              <a:ext cx="266596" cy="293688"/>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88" name="Rectangle 87"/>
            <p:cNvSpPr/>
            <p:nvPr/>
          </p:nvSpPr>
          <p:spPr bwMode="auto">
            <a:xfrm>
              <a:off x="5285369" y="4257675"/>
              <a:ext cx="266596" cy="293688"/>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89" name="Rectangle 88"/>
            <p:cNvSpPr/>
            <p:nvPr/>
          </p:nvSpPr>
          <p:spPr bwMode="auto">
            <a:xfrm>
              <a:off x="5551965" y="4257675"/>
              <a:ext cx="266596" cy="293688"/>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90" name="Rectangle 89"/>
            <p:cNvSpPr/>
            <p:nvPr/>
          </p:nvSpPr>
          <p:spPr bwMode="auto">
            <a:xfrm>
              <a:off x="5818560" y="4257675"/>
              <a:ext cx="266596" cy="293688"/>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91" name="Rectangle 90"/>
            <p:cNvSpPr/>
            <p:nvPr/>
          </p:nvSpPr>
          <p:spPr bwMode="auto">
            <a:xfrm>
              <a:off x="6078809" y="4257675"/>
              <a:ext cx="266596" cy="293688"/>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92" name="Rectangle 91"/>
            <p:cNvSpPr/>
            <p:nvPr/>
          </p:nvSpPr>
          <p:spPr bwMode="auto">
            <a:xfrm>
              <a:off x="6345405" y="4257675"/>
              <a:ext cx="264479" cy="293688"/>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93" name="Rectangle 92"/>
            <p:cNvSpPr/>
            <p:nvPr/>
          </p:nvSpPr>
          <p:spPr bwMode="auto">
            <a:xfrm>
              <a:off x="6603538" y="4257675"/>
              <a:ext cx="266596" cy="293688"/>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94" name="Rectangle 93"/>
            <p:cNvSpPr/>
            <p:nvPr/>
          </p:nvSpPr>
          <p:spPr bwMode="auto">
            <a:xfrm>
              <a:off x="6870134" y="4257675"/>
              <a:ext cx="266596" cy="293688"/>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95" name="Rectangle 94"/>
            <p:cNvSpPr/>
            <p:nvPr/>
          </p:nvSpPr>
          <p:spPr bwMode="auto">
            <a:xfrm>
              <a:off x="7130381" y="4257675"/>
              <a:ext cx="266596" cy="293688"/>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96" name="Rectangle 95"/>
            <p:cNvSpPr/>
            <p:nvPr/>
          </p:nvSpPr>
          <p:spPr bwMode="auto">
            <a:xfrm>
              <a:off x="7396977" y="4257675"/>
              <a:ext cx="266596" cy="293688"/>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97" name="Rectangle 96"/>
            <p:cNvSpPr/>
            <p:nvPr/>
          </p:nvSpPr>
          <p:spPr bwMode="auto">
            <a:xfrm>
              <a:off x="7663573" y="4257675"/>
              <a:ext cx="266596" cy="293688"/>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98" name="Rectangle 97"/>
            <p:cNvSpPr/>
            <p:nvPr/>
          </p:nvSpPr>
          <p:spPr bwMode="auto">
            <a:xfrm>
              <a:off x="7930169" y="4257675"/>
              <a:ext cx="266596" cy="293688"/>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99" name="Rectangle 98"/>
            <p:cNvSpPr/>
            <p:nvPr/>
          </p:nvSpPr>
          <p:spPr bwMode="auto">
            <a:xfrm>
              <a:off x="8190418" y="4257675"/>
              <a:ext cx="266596" cy="293688"/>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100" name="Rectangle 99"/>
            <p:cNvSpPr/>
            <p:nvPr/>
          </p:nvSpPr>
          <p:spPr bwMode="auto">
            <a:xfrm>
              <a:off x="8457013" y="4257675"/>
              <a:ext cx="266596" cy="293688"/>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101" name="Rectangle 100"/>
            <p:cNvSpPr/>
            <p:nvPr/>
          </p:nvSpPr>
          <p:spPr bwMode="auto">
            <a:xfrm>
              <a:off x="8717261" y="4257675"/>
              <a:ext cx="266596" cy="293688"/>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102" name="Rectangle 101"/>
            <p:cNvSpPr/>
            <p:nvPr/>
          </p:nvSpPr>
          <p:spPr bwMode="auto">
            <a:xfrm>
              <a:off x="8983857" y="4257675"/>
              <a:ext cx="266596" cy="293688"/>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103" name="Rectangle 102"/>
            <p:cNvSpPr/>
            <p:nvPr/>
          </p:nvSpPr>
          <p:spPr bwMode="auto">
            <a:xfrm>
              <a:off x="9244106" y="4257675"/>
              <a:ext cx="266596" cy="293688"/>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104" name="Rectangle 103"/>
            <p:cNvSpPr/>
            <p:nvPr/>
          </p:nvSpPr>
          <p:spPr bwMode="auto">
            <a:xfrm>
              <a:off x="9510702" y="4257675"/>
              <a:ext cx="266596" cy="293688"/>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105" name="Rectangle 104"/>
            <p:cNvSpPr/>
            <p:nvPr/>
          </p:nvSpPr>
          <p:spPr bwMode="auto">
            <a:xfrm>
              <a:off x="9777298" y="4257675"/>
              <a:ext cx="266596" cy="293688"/>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106" name="Rectangle 105"/>
            <p:cNvSpPr/>
            <p:nvPr/>
          </p:nvSpPr>
          <p:spPr bwMode="auto">
            <a:xfrm>
              <a:off x="10043893" y="4257675"/>
              <a:ext cx="266596" cy="293688"/>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107" name="Rectangle 106"/>
            <p:cNvSpPr/>
            <p:nvPr/>
          </p:nvSpPr>
          <p:spPr bwMode="auto">
            <a:xfrm>
              <a:off x="10304141" y="4257675"/>
              <a:ext cx="266596" cy="293688"/>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108" name="Rectangle 107"/>
            <p:cNvSpPr/>
            <p:nvPr/>
          </p:nvSpPr>
          <p:spPr bwMode="auto">
            <a:xfrm>
              <a:off x="10570737" y="4257675"/>
              <a:ext cx="266596" cy="293688"/>
            </a:xfrm>
            <a:prstGeom prst="rect">
              <a:avLst/>
            </a:prstGeom>
            <a:solidFill>
              <a:schemeClr val="accent2">
                <a:lumMod val="40000"/>
                <a:lumOff val="60000"/>
              </a:schemeClr>
            </a:solidFill>
            <a:ln w="12700" cap="flat" cmpd="sng" algn="ctr">
              <a:solidFill>
                <a:schemeClr val="tx1">
                  <a:lumMod val="75000"/>
                  <a:lumOff val="2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109" name="Rectangle 108"/>
            <p:cNvSpPr/>
            <p:nvPr/>
          </p:nvSpPr>
          <p:spPr bwMode="auto">
            <a:xfrm>
              <a:off x="2376089" y="4257675"/>
              <a:ext cx="8461243" cy="293688"/>
            </a:xfrm>
            <a:prstGeom prst="rect">
              <a:avLst/>
            </a:prstGeom>
            <a:noFill/>
            <a:ln w="12700" cap="flat" cmpd="sng" algn="ctr">
              <a:solidFill>
                <a:schemeClr val="tx1">
                  <a:lumMod val="75000"/>
                  <a:lumOff val="2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25646" name="TextBox 109"/>
            <p:cNvSpPr txBox="1">
              <a:spLocks noChangeArrowheads="1"/>
            </p:cNvSpPr>
            <p:nvPr/>
          </p:nvSpPr>
          <p:spPr bwMode="auto">
            <a:xfrm>
              <a:off x="5915888" y="4257676"/>
              <a:ext cx="1390108"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400" b="1">
                  <a:solidFill>
                    <a:srgbClr val="000000"/>
                  </a:solidFill>
                  <a:latin typeface="Arial" charset="0"/>
                  <a:ea typeface="MS PGothic" pitchFamily="34" charset="-128"/>
                </a:defRPr>
              </a:lvl1pPr>
              <a:lvl2pPr marL="742950" indent="-285750" eaLnBrk="0" hangingPunct="0">
                <a:defRPr sz="1400" b="1">
                  <a:solidFill>
                    <a:srgbClr val="000000"/>
                  </a:solidFill>
                  <a:latin typeface="Arial" charset="0"/>
                  <a:ea typeface="MS PGothic" pitchFamily="34" charset="-128"/>
                </a:defRPr>
              </a:lvl2pPr>
              <a:lvl3pPr marL="1143000" indent="-228600" eaLnBrk="0" hangingPunct="0">
                <a:defRPr sz="1400" b="1">
                  <a:solidFill>
                    <a:srgbClr val="000000"/>
                  </a:solidFill>
                  <a:latin typeface="Arial" charset="0"/>
                  <a:ea typeface="MS PGothic" pitchFamily="34" charset="-128"/>
                </a:defRPr>
              </a:lvl3pPr>
              <a:lvl4pPr marL="1600200" indent="-228600" eaLnBrk="0" hangingPunct="0">
                <a:defRPr sz="1400" b="1">
                  <a:solidFill>
                    <a:srgbClr val="000000"/>
                  </a:solidFill>
                  <a:latin typeface="Arial" charset="0"/>
                  <a:ea typeface="MS PGothic" pitchFamily="34" charset="-128"/>
                </a:defRPr>
              </a:lvl4pPr>
              <a:lvl5pPr marL="2057400" indent="-228600" eaLnBrk="0" hangingPunct="0">
                <a:defRPr sz="1400" b="1">
                  <a:solidFill>
                    <a:srgbClr val="000000"/>
                  </a:solidFill>
                  <a:latin typeface="Arial" charset="0"/>
                  <a:ea typeface="MS PGothic" pitchFamily="34" charset="-128"/>
                </a:defRPr>
              </a:lvl5pPr>
              <a:lvl6pPr marL="2514600" indent="-228600" eaLnBrk="0" fontAlgn="base" hangingPunct="0">
                <a:spcBef>
                  <a:spcPct val="0"/>
                </a:spcBef>
                <a:spcAft>
                  <a:spcPct val="0"/>
                </a:spcAft>
                <a:defRPr sz="1400" b="1">
                  <a:solidFill>
                    <a:srgbClr val="000000"/>
                  </a:solidFill>
                  <a:latin typeface="Arial" charset="0"/>
                  <a:ea typeface="MS PGothic" pitchFamily="34" charset="-128"/>
                </a:defRPr>
              </a:lvl6pPr>
              <a:lvl7pPr marL="2971800" indent="-228600" eaLnBrk="0" fontAlgn="base" hangingPunct="0">
                <a:spcBef>
                  <a:spcPct val="0"/>
                </a:spcBef>
                <a:spcAft>
                  <a:spcPct val="0"/>
                </a:spcAft>
                <a:defRPr sz="1400" b="1">
                  <a:solidFill>
                    <a:srgbClr val="000000"/>
                  </a:solidFill>
                  <a:latin typeface="Arial" charset="0"/>
                  <a:ea typeface="MS PGothic" pitchFamily="34" charset="-128"/>
                </a:defRPr>
              </a:lvl7pPr>
              <a:lvl8pPr marL="3429000" indent="-228600" eaLnBrk="0" fontAlgn="base" hangingPunct="0">
                <a:spcBef>
                  <a:spcPct val="0"/>
                </a:spcBef>
                <a:spcAft>
                  <a:spcPct val="0"/>
                </a:spcAft>
                <a:defRPr sz="1400" b="1">
                  <a:solidFill>
                    <a:srgbClr val="000000"/>
                  </a:solidFill>
                  <a:latin typeface="Arial" charset="0"/>
                  <a:ea typeface="MS PGothic" pitchFamily="34" charset="-128"/>
                </a:defRPr>
              </a:lvl8pPr>
              <a:lvl9pPr marL="3886200" indent="-228600" eaLnBrk="0" fontAlgn="base" hangingPunct="0">
                <a:spcBef>
                  <a:spcPct val="0"/>
                </a:spcBef>
                <a:spcAft>
                  <a:spcPct val="0"/>
                </a:spcAft>
                <a:defRPr sz="1400" b="1">
                  <a:solidFill>
                    <a:srgbClr val="000000"/>
                  </a:solidFill>
                  <a:latin typeface="Arial" charset="0"/>
                  <a:ea typeface="MS PGothic" pitchFamily="34" charset="-128"/>
                </a:defRPr>
              </a:lvl9pPr>
            </a:lstStyle>
            <a:p>
              <a:pPr eaLnBrk="1" hangingPunct="1"/>
              <a:r>
                <a:rPr lang="en-GB" b="0"/>
                <a:t>Reserved</a:t>
              </a:r>
            </a:p>
          </p:txBody>
        </p:sp>
        <p:sp>
          <p:nvSpPr>
            <p:cNvPr id="115" name="Rectangle 114"/>
            <p:cNvSpPr/>
            <p:nvPr/>
          </p:nvSpPr>
          <p:spPr bwMode="auto">
            <a:xfrm>
              <a:off x="4491929" y="5084764"/>
              <a:ext cx="266596" cy="293687"/>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116" name="Rectangle 115"/>
            <p:cNvSpPr/>
            <p:nvPr/>
          </p:nvSpPr>
          <p:spPr bwMode="auto">
            <a:xfrm>
              <a:off x="4758525" y="5084764"/>
              <a:ext cx="266596" cy="293687"/>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117" name="Rectangle 116"/>
            <p:cNvSpPr/>
            <p:nvPr/>
          </p:nvSpPr>
          <p:spPr bwMode="auto">
            <a:xfrm>
              <a:off x="5018773" y="5084764"/>
              <a:ext cx="266596" cy="293687"/>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118" name="Rectangle 117"/>
            <p:cNvSpPr/>
            <p:nvPr/>
          </p:nvSpPr>
          <p:spPr bwMode="auto">
            <a:xfrm>
              <a:off x="5285369" y="5084764"/>
              <a:ext cx="266596" cy="293687"/>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119" name="Rectangle 118"/>
            <p:cNvSpPr/>
            <p:nvPr/>
          </p:nvSpPr>
          <p:spPr bwMode="auto">
            <a:xfrm>
              <a:off x="5551965" y="5084764"/>
              <a:ext cx="266596" cy="293687"/>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120" name="Rectangle 119"/>
            <p:cNvSpPr/>
            <p:nvPr/>
          </p:nvSpPr>
          <p:spPr bwMode="auto">
            <a:xfrm>
              <a:off x="5818560" y="5084764"/>
              <a:ext cx="266596" cy="293687"/>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121" name="Rectangle 120"/>
            <p:cNvSpPr/>
            <p:nvPr/>
          </p:nvSpPr>
          <p:spPr bwMode="auto">
            <a:xfrm>
              <a:off x="6078809" y="5084764"/>
              <a:ext cx="266596" cy="293687"/>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122" name="Rectangle 121"/>
            <p:cNvSpPr/>
            <p:nvPr/>
          </p:nvSpPr>
          <p:spPr bwMode="auto">
            <a:xfrm>
              <a:off x="6345405" y="5084764"/>
              <a:ext cx="264479" cy="293687"/>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123" name="Rectangle 122"/>
            <p:cNvSpPr/>
            <p:nvPr/>
          </p:nvSpPr>
          <p:spPr bwMode="auto">
            <a:xfrm>
              <a:off x="6603538" y="5084764"/>
              <a:ext cx="266596" cy="293687"/>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124" name="Rectangle 123"/>
            <p:cNvSpPr/>
            <p:nvPr/>
          </p:nvSpPr>
          <p:spPr bwMode="auto">
            <a:xfrm>
              <a:off x="6870134" y="5084764"/>
              <a:ext cx="266596" cy="293687"/>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125" name="Rectangle 124"/>
            <p:cNvSpPr/>
            <p:nvPr/>
          </p:nvSpPr>
          <p:spPr bwMode="auto">
            <a:xfrm>
              <a:off x="7130381" y="5084764"/>
              <a:ext cx="266596" cy="293687"/>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126" name="Rectangle 125"/>
            <p:cNvSpPr/>
            <p:nvPr/>
          </p:nvSpPr>
          <p:spPr bwMode="auto">
            <a:xfrm>
              <a:off x="7396977" y="5084764"/>
              <a:ext cx="266596" cy="293687"/>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127" name="Rectangle 126"/>
            <p:cNvSpPr/>
            <p:nvPr/>
          </p:nvSpPr>
          <p:spPr bwMode="auto">
            <a:xfrm>
              <a:off x="7663573" y="5084764"/>
              <a:ext cx="266596" cy="293687"/>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128" name="Rectangle 127"/>
            <p:cNvSpPr/>
            <p:nvPr/>
          </p:nvSpPr>
          <p:spPr bwMode="auto">
            <a:xfrm>
              <a:off x="7930169" y="5084764"/>
              <a:ext cx="266596" cy="293687"/>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129" name="Rectangle 128"/>
            <p:cNvSpPr/>
            <p:nvPr/>
          </p:nvSpPr>
          <p:spPr bwMode="auto">
            <a:xfrm>
              <a:off x="8190418" y="5084764"/>
              <a:ext cx="266596" cy="293687"/>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130" name="Rectangle 129"/>
            <p:cNvSpPr/>
            <p:nvPr/>
          </p:nvSpPr>
          <p:spPr bwMode="auto">
            <a:xfrm>
              <a:off x="8457013" y="5084764"/>
              <a:ext cx="266596" cy="293687"/>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131" name="Rectangle 130"/>
            <p:cNvSpPr/>
            <p:nvPr/>
          </p:nvSpPr>
          <p:spPr bwMode="auto">
            <a:xfrm>
              <a:off x="8717261" y="5084764"/>
              <a:ext cx="266596" cy="293687"/>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132" name="Rectangle 131"/>
            <p:cNvSpPr/>
            <p:nvPr/>
          </p:nvSpPr>
          <p:spPr bwMode="auto">
            <a:xfrm>
              <a:off x="8983857" y="5084764"/>
              <a:ext cx="266596" cy="293687"/>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25665" name="TextBox 132"/>
            <p:cNvSpPr txBox="1">
              <a:spLocks noChangeArrowheads="1"/>
            </p:cNvSpPr>
            <p:nvPr/>
          </p:nvSpPr>
          <p:spPr bwMode="auto">
            <a:xfrm>
              <a:off x="5915888" y="5084764"/>
              <a:ext cx="1390108"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400" b="1">
                  <a:solidFill>
                    <a:srgbClr val="000000"/>
                  </a:solidFill>
                  <a:latin typeface="Arial" charset="0"/>
                  <a:ea typeface="MS PGothic" pitchFamily="34" charset="-128"/>
                </a:defRPr>
              </a:lvl1pPr>
              <a:lvl2pPr marL="742950" indent="-285750" eaLnBrk="0" hangingPunct="0">
                <a:defRPr sz="1400" b="1">
                  <a:solidFill>
                    <a:srgbClr val="000000"/>
                  </a:solidFill>
                  <a:latin typeface="Arial" charset="0"/>
                  <a:ea typeface="MS PGothic" pitchFamily="34" charset="-128"/>
                </a:defRPr>
              </a:lvl2pPr>
              <a:lvl3pPr marL="1143000" indent="-228600" eaLnBrk="0" hangingPunct="0">
                <a:defRPr sz="1400" b="1">
                  <a:solidFill>
                    <a:srgbClr val="000000"/>
                  </a:solidFill>
                  <a:latin typeface="Arial" charset="0"/>
                  <a:ea typeface="MS PGothic" pitchFamily="34" charset="-128"/>
                </a:defRPr>
              </a:lvl3pPr>
              <a:lvl4pPr marL="1600200" indent="-228600" eaLnBrk="0" hangingPunct="0">
                <a:defRPr sz="1400" b="1">
                  <a:solidFill>
                    <a:srgbClr val="000000"/>
                  </a:solidFill>
                  <a:latin typeface="Arial" charset="0"/>
                  <a:ea typeface="MS PGothic" pitchFamily="34" charset="-128"/>
                </a:defRPr>
              </a:lvl4pPr>
              <a:lvl5pPr marL="2057400" indent="-228600" eaLnBrk="0" hangingPunct="0">
                <a:defRPr sz="1400" b="1">
                  <a:solidFill>
                    <a:srgbClr val="000000"/>
                  </a:solidFill>
                  <a:latin typeface="Arial" charset="0"/>
                  <a:ea typeface="MS PGothic" pitchFamily="34" charset="-128"/>
                </a:defRPr>
              </a:lvl5pPr>
              <a:lvl6pPr marL="2514600" indent="-228600" eaLnBrk="0" fontAlgn="base" hangingPunct="0">
                <a:spcBef>
                  <a:spcPct val="0"/>
                </a:spcBef>
                <a:spcAft>
                  <a:spcPct val="0"/>
                </a:spcAft>
                <a:defRPr sz="1400" b="1">
                  <a:solidFill>
                    <a:srgbClr val="000000"/>
                  </a:solidFill>
                  <a:latin typeface="Arial" charset="0"/>
                  <a:ea typeface="MS PGothic" pitchFamily="34" charset="-128"/>
                </a:defRPr>
              </a:lvl6pPr>
              <a:lvl7pPr marL="2971800" indent="-228600" eaLnBrk="0" fontAlgn="base" hangingPunct="0">
                <a:spcBef>
                  <a:spcPct val="0"/>
                </a:spcBef>
                <a:spcAft>
                  <a:spcPct val="0"/>
                </a:spcAft>
                <a:defRPr sz="1400" b="1">
                  <a:solidFill>
                    <a:srgbClr val="000000"/>
                  </a:solidFill>
                  <a:latin typeface="Arial" charset="0"/>
                  <a:ea typeface="MS PGothic" pitchFamily="34" charset="-128"/>
                </a:defRPr>
              </a:lvl7pPr>
              <a:lvl8pPr marL="3429000" indent="-228600" eaLnBrk="0" fontAlgn="base" hangingPunct="0">
                <a:spcBef>
                  <a:spcPct val="0"/>
                </a:spcBef>
                <a:spcAft>
                  <a:spcPct val="0"/>
                </a:spcAft>
                <a:defRPr sz="1400" b="1">
                  <a:solidFill>
                    <a:srgbClr val="000000"/>
                  </a:solidFill>
                  <a:latin typeface="Arial" charset="0"/>
                  <a:ea typeface="MS PGothic" pitchFamily="34" charset="-128"/>
                </a:defRPr>
              </a:lvl8pPr>
              <a:lvl9pPr marL="3886200" indent="-228600" eaLnBrk="0" fontAlgn="base" hangingPunct="0">
                <a:spcBef>
                  <a:spcPct val="0"/>
                </a:spcBef>
                <a:spcAft>
                  <a:spcPct val="0"/>
                </a:spcAft>
                <a:defRPr sz="1400" b="1">
                  <a:solidFill>
                    <a:srgbClr val="000000"/>
                  </a:solidFill>
                  <a:latin typeface="Arial" charset="0"/>
                  <a:ea typeface="MS PGothic" pitchFamily="34" charset="-128"/>
                </a:defRPr>
              </a:lvl9pPr>
            </a:lstStyle>
            <a:p>
              <a:pPr eaLnBrk="1" hangingPunct="1"/>
              <a:r>
                <a:rPr lang="en-GB" b="0"/>
                <a:t>Reserved</a:t>
              </a:r>
            </a:p>
          </p:txBody>
        </p:sp>
        <p:sp>
          <p:nvSpPr>
            <p:cNvPr id="139" name="Rectangle 138"/>
            <p:cNvSpPr/>
            <p:nvPr/>
          </p:nvSpPr>
          <p:spPr bwMode="auto">
            <a:xfrm>
              <a:off x="9244106" y="5086350"/>
              <a:ext cx="266596" cy="293688"/>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140" name="Rectangle 139"/>
            <p:cNvSpPr/>
            <p:nvPr/>
          </p:nvSpPr>
          <p:spPr bwMode="auto">
            <a:xfrm>
              <a:off x="9510702" y="5086350"/>
              <a:ext cx="266596" cy="293688"/>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141" name="Rectangle 140"/>
            <p:cNvSpPr/>
            <p:nvPr/>
          </p:nvSpPr>
          <p:spPr bwMode="auto">
            <a:xfrm>
              <a:off x="9777298" y="5086350"/>
              <a:ext cx="266596" cy="293688"/>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142" name="Rectangle 141"/>
            <p:cNvSpPr/>
            <p:nvPr/>
          </p:nvSpPr>
          <p:spPr bwMode="auto">
            <a:xfrm>
              <a:off x="10043893" y="5086350"/>
              <a:ext cx="266596" cy="293688"/>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143" name="Rectangle 142"/>
            <p:cNvSpPr/>
            <p:nvPr/>
          </p:nvSpPr>
          <p:spPr bwMode="auto">
            <a:xfrm>
              <a:off x="10304141" y="5086350"/>
              <a:ext cx="266596" cy="293688"/>
            </a:xfrm>
            <a:prstGeom prst="rect">
              <a:avLst/>
            </a:prstGeom>
            <a:solidFill>
              <a:schemeClr val="accent1">
                <a:lumMod val="20000"/>
                <a:lumOff val="80000"/>
              </a:schemeClr>
            </a:solidFill>
            <a:ln w="12700" cap="flat" cmpd="sng" algn="ctr">
              <a:solidFill>
                <a:schemeClr val="tx1">
                  <a:lumMod val="75000"/>
                  <a:lumOff val="2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144" name="Rectangle 143"/>
            <p:cNvSpPr/>
            <p:nvPr/>
          </p:nvSpPr>
          <p:spPr bwMode="auto">
            <a:xfrm>
              <a:off x="10570737" y="5086350"/>
              <a:ext cx="266596" cy="293688"/>
            </a:xfrm>
            <a:prstGeom prst="rect">
              <a:avLst/>
            </a:prstGeom>
            <a:solidFill>
              <a:schemeClr val="bg1">
                <a:lumMod val="95000"/>
              </a:schemeClr>
            </a:solidFill>
            <a:ln w="12700" cap="flat" cmpd="sng" algn="ctr">
              <a:solidFill>
                <a:schemeClr val="tx1">
                  <a:lumMod val="75000"/>
                  <a:lumOff val="2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25672" name="TextBox 144"/>
            <p:cNvSpPr txBox="1">
              <a:spLocks noChangeArrowheads="1"/>
            </p:cNvSpPr>
            <p:nvPr/>
          </p:nvSpPr>
          <p:spPr bwMode="auto">
            <a:xfrm>
              <a:off x="9938101" y="3706814"/>
              <a:ext cx="1622849"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400" b="1">
                  <a:solidFill>
                    <a:srgbClr val="000000"/>
                  </a:solidFill>
                  <a:latin typeface="Arial" charset="0"/>
                  <a:ea typeface="MS PGothic" pitchFamily="34" charset="-128"/>
                </a:defRPr>
              </a:lvl1pPr>
              <a:lvl2pPr marL="742950" indent="-285750" eaLnBrk="0" hangingPunct="0">
                <a:defRPr sz="1400" b="1">
                  <a:solidFill>
                    <a:srgbClr val="000000"/>
                  </a:solidFill>
                  <a:latin typeface="Arial" charset="0"/>
                  <a:ea typeface="MS PGothic" pitchFamily="34" charset="-128"/>
                </a:defRPr>
              </a:lvl2pPr>
              <a:lvl3pPr marL="1143000" indent="-228600" eaLnBrk="0" hangingPunct="0">
                <a:defRPr sz="1400" b="1">
                  <a:solidFill>
                    <a:srgbClr val="000000"/>
                  </a:solidFill>
                  <a:latin typeface="Arial" charset="0"/>
                  <a:ea typeface="MS PGothic" pitchFamily="34" charset="-128"/>
                </a:defRPr>
              </a:lvl3pPr>
              <a:lvl4pPr marL="1600200" indent="-228600" eaLnBrk="0" hangingPunct="0">
                <a:defRPr sz="1400" b="1">
                  <a:solidFill>
                    <a:srgbClr val="000000"/>
                  </a:solidFill>
                  <a:latin typeface="Arial" charset="0"/>
                  <a:ea typeface="MS PGothic" pitchFamily="34" charset="-128"/>
                </a:defRPr>
              </a:lvl4pPr>
              <a:lvl5pPr marL="2057400" indent="-228600" eaLnBrk="0" hangingPunct="0">
                <a:defRPr sz="1400" b="1">
                  <a:solidFill>
                    <a:srgbClr val="000000"/>
                  </a:solidFill>
                  <a:latin typeface="Arial" charset="0"/>
                  <a:ea typeface="MS PGothic" pitchFamily="34" charset="-128"/>
                </a:defRPr>
              </a:lvl5pPr>
              <a:lvl6pPr marL="2514600" indent="-228600" eaLnBrk="0" fontAlgn="base" hangingPunct="0">
                <a:spcBef>
                  <a:spcPct val="0"/>
                </a:spcBef>
                <a:spcAft>
                  <a:spcPct val="0"/>
                </a:spcAft>
                <a:defRPr sz="1400" b="1">
                  <a:solidFill>
                    <a:srgbClr val="000000"/>
                  </a:solidFill>
                  <a:latin typeface="Arial" charset="0"/>
                  <a:ea typeface="MS PGothic" pitchFamily="34" charset="-128"/>
                </a:defRPr>
              </a:lvl6pPr>
              <a:lvl7pPr marL="2971800" indent="-228600" eaLnBrk="0" fontAlgn="base" hangingPunct="0">
                <a:spcBef>
                  <a:spcPct val="0"/>
                </a:spcBef>
                <a:spcAft>
                  <a:spcPct val="0"/>
                </a:spcAft>
                <a:defRPr sz="1400" b="1">
                  <a:solidFill>
                    <a:srgbClr val="000000"/>
                  </a:solidFill>
                  <a:latin typeface="Arial" charset="0"/>
                  <a:ea typeface="MS PGothic" pitchFamily="34" charset="-128"/>
                </a:defRPr>
              </a:lvl7pPr>
              <a:lvl8pPr marL="3429000" indent="-228600" eaLnBrk="0" fontAlgn="base" hangingPunct="0">
                <a:spcBef>
                  <a:spcPct val="0"/>
                </a:spcBef>
                <a:spcAft>
                  <a:spcPct val="0"/>
                </a:spcAft>
                <a:defRPr sz="1400" b="1">
                  <a:solidFill>
                    <a:srgbClr val="000000"/>
                  </a:solidFill>
                  <a:latin typeface="Arial" charset="0"/>
                  <a:ea typeface="MS PGothic" pitchFamily="34" charset="-128"/>
                </a:defRPr>
              </a:lvl8pPr>
              <a:lvl9pPr marL="3886200" indent="-228600" eaLnBrk="0" fontAlgn="base" hangingPunct="0">
                <a:spcBef>
                  <a:spcPct val="0"/>
                </a:spcBef>
                <a:spcAft>
                  <a:spcPct val="0"/>
                </a:spcAft>
                <a:defRPr sz="1400" b="1">
                  <a:solidFill>
                    <a:srgbClr val="000000"/>
                  </a:solidFill>
                  <a:latin typeface="Arial" charset="0"/>
                  <a:ea typeface="MS PGothic" pitchFamily="34" charset="-128"/>
                </a:defRPr>
              </a:lvl9pPr>
            </a:lstStyle>
            <a:p>
              <a:pPr eaLnBrk="1" hangingPunct="1"/>
              <a:r>
                <a:rPr lang="en-GB" b="0"/>
                <a:t>PRIMASK</a:t>
              </a:r>
            </a:p>
          </p:txBody>
        </p:sp>
        <p:sp>
          <p:nvSpPr>
            <p:cNvPr id="146" name="Rectangle 145"/>
            <p:cNvSpPr/>
            <p:nvPr/>
          </p:nvSpPr>
          <p:spPr bwMode="auto">
            <a:xfrm>
              <a:off x="2376089" y="5084764"/>
              <a:ext cx="8461243" cy="293687"/>
            </a:xfrm>
            <a:prstGeom prst="rect">
              <a:avLst/>
            </a:prstGeom>
            <a:noFill/>
            <a:ln w="12700" cap="flat" cmpd="sng" algn="ctr">
              <a:solidFill>
                <a:schemeClr val="tx1">
                  <a:lumMod val="75000"/>
                  <a:lumOff val="2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25674" name="TextBox 148"/>
            <p:cNvSpPr txBox="1">
              <a:spLocks noChangeArrowheads="1"/>
            </p:cNvSpPr>
            <p:nvPr/>
          </p:nvSpPr>
          <p:spPr bwMode="auto">
            <a:xfrm>
              <a:off x="873843" y="4243389"/>
              <a:ext cx="1390106"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400" b="1">
                  <a:solidFill>
                    <a:srgbClr val="000000"/>
                  </a:solidFill>
                  <a:latin typeface="Arial" charset="0"/>
                  <a:ea typeface="MS PGothic" pitchFamily="34" charset="-128"/>
                </a:defRPr>
              </a:lvl1pPr>
              <a:lvl2pPr marL="742950" indent="-285750" eaLnBrk="0" hangingPunct="0">
                <a:defRPr sz="1400" b="1">
                  <a:solidFill>
                    <a:srgbClr val="000000"/>
                  </a:solidFill>
                  <a:latin typeface="Arial" charset="0"/>
                  <a:ea typeface="MS PGothic" pitchFamily="34" charset="-128"/>
                </a:defRPr>
              </a:lvl2pPr>
              <a:lvl3pPr marL="1143000" indent="-228600" eaLnBrk="0" hangingPunct="0">
                <a:defRPr sz="1400" b="1">
                  <a:solidFill>
                    <a:srgbClr val="000000"/>
                  </a:solidFill>
                  <a:latin typeface="Arial" charset="0"/>
                  <a:ea typeface="MS PGothic" pitchFamily="34" charset="-128"/>
                </a:defRPr>
              </a:lvl3pPr>
              <a:lvl4pPr marL="1600200" indent="-228600" eaLnBrk="0" hangingPunct="0">
                <a:defRPr sz="1400" b="1">
                  <a:solidFill>
                    <a:srgbClr val="000000"/>
                  </a:solidFill>
                  <a:latin typeface="Arial" charset="0"/>
                  <a:ea typeface="MS PGothic" pitchFamily="34" charset="-128"/>
                </a:defRPr>
              </a:lvl4pPr>
              <a:lvl5pPr marL="2057400" indent="-228600" eaLnBrk="0" hangingPunct="0">
                <a:defRPr sz="1400" b="1">
                  <a:solidFill>
                    <a:srgbClr val="000000"/>
                  </a:solidFill>
                  <a:latin typeface="Arial" charset="0"/>
                  <a:ea typeface="MS PGothic" pitchFamily="34" charset="-128"/>
                </a:defRPr>
              </a:lvl5pPr>
              <a:lvl6pPr marL="2514600" indent="-228600" eaLnBrk="0" fontAlgn="base" hangingPunct="0">
                <a:spcBef>
                  <a:spcPct val="0"/>
                </a:spcBef>
                <a:spcAft>
                  <a:spcPct val="0"/>
                </a:spcAft>
                <a:defRPr sz="1400" b="1">
                  <a:solidFill>
                    <a:srgbClr val="000000"/>
                  </a:solidFill>
                  <a:latin typeface="Arial" charset="0"/>
                  <a:ea typeface="MS PGothic" pitchFamily="34" charset="-128"/>
                </a:defRPr>
              </a:lvl6pPr>
              <a:lvl7pPr marL="2971800" indent="-228600" eaLnBrk="0" fontAlgn="base" hangingPunct="0">
                <a:spcBef>
                  <a:spcPct val="0"/>
                </a:spcBef>
                <a:spcAft>
                  <a:spcPct val="0"/>
                </a:spcAft>
                <a:defRPr sz="1400" b="1">
                  <a:solidFill>
                    <a:srgbClr val="000000"/>
                  </a:solidFill>
                  <a:latin typeface="Arial" charset="0"/>
                  <a:ea typeface="MS PGothic" pitchFamily="34" charset="-128"/>
                </a:defRPr>
              </a:lvl7pPr>
              <a:lvl8pPr marL="3429000" indent="-228600" eaLnBrk="0" fontAlgn="base" hangingPunct="0">
                <a:spcBef>
                  <a:spcPct val="0"/>
                </a:spcBef>
                <a:spcAft>
                  <a:spcPct val="0"/>
                </a:spcAft>
                <a:defRPr sz="1400" b="1">
                  <a:solidFill>
                    <a:srgbClr val="000000"/>
                  </a:solidFill>
                  <a:latin typeface="Arial" charset="0"/>
                  <a:ea typeface="MS PGothic" pitchFamily="34" charset="-128"/>
                </a:defRPr>
              </a:lvl8pPr>
              <a:lvl9pPr marL="3886200" indent="-228600" eaLnBrk="0" fontAlgn="base" hangingPunct="0">
                <a:spcBef>
                  <a:spcPct val="0"/>
                </a:spcBef>
                <a:spcAft>
                  <a:spcPct val="0"/>
                </a:spcAft>
                <a:defRPr sz="1400" b="1">
                  <a:solidFill>
                    <a:srgbClr val="000000"/>
                  </a:solidFill>
                  <a:latin typeface="Arial" charset="0"/>
                  <a:ea typeface="MS PGothic" pitchFamily="34" charset="-128"/>
                </a:defRPr>
              </a:lvl9pPr>
            </a:lstStyle>
            <a:p>
              <a:pPr eaLnBrk="1" hangingPunct="1"/>
              <a:r>
                <a:rPr lang="en-GB" b="0"/>
                <a:t>PRIMASK</a:t>
              </a:r>
            </a:p>
          </p:txBody>
        </p:sp>
        <p:sp>
          <p:nvSpPr>
            <p:cNvPr id="25675" name="TextBox 149"/>
            <p:cNvSpPr txBox="1">
              <a:spLocks noChangeArrowheads="1"/>
            </p:cNvSpPr>
            <p:nvPr/>
          </p:nvSpPr>
          <p:spPr bwMode="auto">
            <a:xfrm>
              <a:off x="873843" y="5065714"/>
              <a:ext cx="1466276" cy="306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400" b="1">
                  <a:solidFill>
                    <a:srgbClr val="000000"/>
                  </a:solidFill>
                  <a:latin typeface="Arial" charset="0"/>
                  <a:ea typeface="MS PGothic" pitchFamily="34" charset="-128"/>
                </a:defRPr>
              </a:lvl1pPr>
              <a:lvl2pPr marL="742950" indent="-285750" eaLnBrk="0" hangingPunct="0">
                <a:defRPr sz="1400" b="1">
                  <a:solidFill>
                    <a:srgbClr val="000000"/>
                  </a:solidFill>
                  <a:latin typeface="Arial" charset="0"/>
                  <a:ea typeface="MS PGothic" pitchFamily="34" charset="-128"/>
                </a:defRPr>
              </a:lvl2pPr>
              <a:lvl3pPr marL="1143000" indent="-228600" eaLnBrk="0" hangingPunct="0">
                <a:defRPr sz="1400" b="1">
                  <a:solidFill>
                    <a:srgbClr val="000000"/>
                  </a:solidFill>
                  <a:latin typeface="Arial" charset="0"/>
                  <a:ea typeface="MS PGothic" pitchFamily="34" charset="-128"/>
                </a:defRPr>
              </a:lvl3pPr>
              <a:lvl4pPr marL="1600200" indent="-228600" eaLnBrk="0" hangingPunct="0">
                <a:defRPr sz="1400" b="1">
                  <a:solidFill>
                    <a:srgbClr val="000000"/>
                  </a:solidFill>
                  <a:latin typeface="Arial" charset="0"/>
                  <a:ea typeface="MS PGothic" pitchFamily="34" charset="-128"/>
                </a:defRPr>
              </a:lvl4pPr>
              <a:lvl5pPr marL="2057400" indent="-228600" eaLnBrk="0" hangingPunct="0">
                <a:defRPr sz="1400" b="1">
                  <a:solidFill>
                    <a:srgbClr val="000000"/>
                  </a:solidFill>
                  <a:latin typeface="Arial" charset="0"/>
                  <a:ea typeface="MS PGothic" pitchFamily="34" charset="-128"/>
                </a:defRPr>
              </a:lvl5pPr>
              <a:lvl6pPr marL="2514600" indent="-228600" eaLnBrk="0" fontAlgn="base" hangingPunct="0">
                <a:spcBef>
                  <a:spcPct val="0"/>
                </a:spcBef>
                <a:spcAft>
                  <a:spcPct val="0"/>
                </a:spcAft>
                <a:defRPr sz="1400" b="1">
                  <a:solidFill>
                    <a:srgbClr val="000000"/>
                  </a:solidFill>
                  <a:latin typeface="Arial" charset="0"/>
                  <a:ea typeface="MS PGothic" pitchFamily="34" charset="-128"/>
                </a:defRPr>
              </a:lvl6pPr>
              <a:lvl7pPr marL="2971800" indent="-228600" eaLnBrk="0" fontAlgn="base" hangingPunct="0">
                <a:spcBef>
                  <a:spcPct val="0"/>
                </a:spcBef>
                <a:spcAft>
                  <a:spcPct val="0"/>
                </a:spcAft>
                <a:defRPr sz="1400" b="1">
                  <a:solidFill>
                    <a:srgbClr val="000000"/>
                  </a:solidFill>
                  <a:latin typeface="Arial" charset="0"/>
                  <a:ea typeface="MS PGothic" pitchFamily="34" charset="-128"/>
                </a:defRPr>
              </a:lvl7pPr>
              <a:lvl8pPr marL="3429000" indent="-228600" eaLnBrk="0" fontAlgn="base" hangingPunct="0">
                <a:spcBef>
                  <a:spcPct val="0"/>
                </a:spcBef>
                <a:spcAft>
                  <a:spcPct val="0"/>
                </a:spcAft>
                <a:defRPr sz="1400" b="1">
                  <a:solidFill>
                    <a:srgbClr val="000000"/>
                  </a:solidFill>
                  <a:latin typeface="Arial" charset="0"/>
                  <a:ea typeface="MS PGothic" pitchFamily="34" charset="-128"/>
                </a:defRPr>
              </a:lvl8pPr>
              <a:lvl9pPr marL="3886200" indent="-228600" eaLnBrk="0" fontAlgn="base" hangingPunct="0">
                <a:spcBef>
                  <a:spcPct val="0"/>
                </a:spcBef>
                <a:spcAft>
                  <a:spcPct val="0"/>
                </a:spcAft>
                <a:defRPr sz="1400" b="1">
                  <a:solidFill>
                    <a:srgbClr val="000000"/>
                  </a:solidFill>
                  <a:latin typeface="Arial" charset="0"/>
                  <a:ea typeface="MS PGothic" pitchFamily="34" charset="-128"/>
                </a:defRPr>
              </a:lvl9pPr>
            </a:lstStyle>
            <a:p>
              <a:pPr eaLnBrk="1" hangingPunct="1"/>
              <a:r>
                <a:rPr lang="en-GB" b="0"/>
                <a:t>CONTROL</a:t>
              </a:r>
            </a:p>
          </p:txBody>
        </p:sp>
        <p:sp>
          <p:nvSpPr>
            <p:cNvPr id="25676" name="TextBox 151"/>
            <p:cNvSpPr txBox="1">
              <a:spLocks noChangeArrowheads="1"/>
            </p:cNvSpPr>
            <p:nvPr/>
          </p:nvSpPr>
          <p:spPr bwMode="auto">
            <a:xfrm>
              <a:off x="8243313" y="5538789"/>
              <a:ext cx="693995"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400" b="1">
                  <a:solidFill>
                    <a:srgbClr val="000000"/>
                  </a:solidFill>
                  <a:latin typeface="Arial" charset="0"/>
                  <a:ea typeface="MS PGothic" pitchFamily="34" charset="-128"/>
                </a:defRPr>
              </a:lvl1pPr>
              <a:lvl2pPr marL="742950" indent="-285750" eaLnBrk="0" hangingPunct="0">
                <a:defRPr sz="1400" b="1">
                  <a:solidFill>
                    <a:srgbClr val="000000"/>
                  </a:solidFill>
                  <a:latin typeface="Arial" charset="0"/>
                  <a:ea typeface="MS PGothic" pitchFamily="34" charset="-128"/>
                </a:defRPr>
              </a:lvl2pPr>
              <a:lvl3pPr marL="1143000" indent="-228600" eaLnBrk="0" hangingPunct="0">
                <a:defRPr sz="1400" b="1">
                  <a:solidFill>
                    <a:srgbClr val="000000"/>
                  </a:solidFill>
                  <a:latin typeface="Arial" charset="0"/>
                  <a:ea typeface="MS PGothic" pitchFamily="34" charset="-128"/>
                </a:defRPr>
              </a:lvl3pPr>
              <a:lvl4pPr marL="1600200" indent="-228600" eaLnBrk="0" hangingPunct="0">
                <a:defRPr sz="1400" b="1">
                  <a:solidFill>
                    <a:srgbClr val="000000"/>
                  </a:solidFill>
                  <a:latin typeface="Arial" charset="0"/>
                  <a:ea typeface="MS PGothic" pitchFamily="34" charset="-128"/>
                </a:defRPr>
              </a:lvl4pPr>
              <a:lvl5pPr marL="2057400" indent="-228600" eaLnBrk="0" hangingPunct="0">
                <a:defRPr sz="1400" b="1">
                  <a:solidFill>
                    <a:srgbClr val="000000"/>
                  </a:solidFill>
                  <a:latin typeface="Arial" charset="0"/>
                  <a:ea typeface="MS PGothic" pitchFamily="34" charset="-128"/>
                </a:defRPr>
              </a:lvl5pPr>
              <a:lvl6pPr marL="2514600" indent="-228600" eaLnBrk="0" fontAlgn="base" hangingPunct="0">
                <a:spcBef>
                  <a:spcPct val="0"/>
                </a:spcBef>
                <a:spcAft>
                  <a:spcPct val="0"/>
                </a:spcAft>
                <a:defRPr sz="1400" b="1">
                  <a:solidFill>
                    <a:srgbClr val="000000"/>
                  </a:solidFill>
                  <a:latin typeface="Arial" charset="0"/>
                  <a:ea typeface="MS PGothic" pitchFamily="34" charset="-128"/>
                </a:defRPr>
              </a:lvl6pPr>
              <a:lvl7pPr marL="2971800" indent="-228600" eaLnBrk="0" fontAlgn="base" hangingPunct="0">
                <a:spcBef>
                  <a:spcPct val="0"/>
                </a:spcBef>
                <a:spcAft>
                  <a:spcPct val="0"/>
                </a:spcAft>
                <a:defRPr sz="1400" b="1">
                  <a:solidFill>
                    <a:srgbClr val="000000"/>
                  </a:solidFill>
                  <a:latin typeface="Arial" charset="0"/>
                  <a:ea typeface="MS PGothic" pitchFamily="34" charset="-128"/>
                </a:defRPr>
              </a:lvl7pPr>
              <a:lvl8pPr marL="3429000" indent="-228600" eaLnBrk="0" fontAlgn="base" hangingPunct="0">
                <a:spcBef>
                  <a:spcPct val="0"/>
                </a:spcBef>
                <a:spcAft>
                  <a:spcPct val="0"/>
                </a:spcAft>
                <a:defRPr sz="1400" b="1">
                  <a:solidFill>
                    <a:srgbClr val="000000"/>
                  </a:solidFill>
                  <a:latin typeface="Arial" charset="0"/>
                  <a:ea typeface="MS PGothic" pitchFamily="34" charset="-128"/>
                </a:defRPr>
              </a:lvl8pPr>
              <a:lvl9pPr marL="3886200" indent="-228600" eaLnBrk="0" fontAlgn="base" hangingPunct="0">
                <a:spcBef>
                  <a:spcPct val="0"/>
                </a:spcBef>
                <a:spcAft>
                  <a:spcPct val="0"/>
                </a:spcAft>
                <a:defRPr sz="1400" b="1">
                  <a:solidFill>
                    <a:srgbClr val="000000"/>
                  </a:solidFill>
                  <a:latin typeface="Arial" charset="0"/>
                  <a:ea typeface="MS PGothic" pitchFamily="34" charset="-128"/>
                </a:defRPr>
              </a:lvl9pPr>
            </a:lstStyle>
            <a:p>
              <a:pPr eaLnBrk="1" hangingPunct="1"/>
              <a:r>
                <a:rPr lang="en-GB" sz="1200" b="0"/>
                <a:t>bit8</a:t>
              </a:r>
            </a:p>
          </p:txBody>
        </p:sp>
        <p:sp>
          <p:nvSpPr>
            <p:cNvPr id="25677" name="TextBox 152"/>
            <p:cNvSpPr txBox="1">
              <a:spLocks noChangeArrowheads="1"/>
            </p:cNvSpPr>
            <p:nvPr/>
          </p:nvSpPr>
          <p:spPr bwMode="auto">
            <a:xfrm>
              <a:off x="6042839" y="5538789"/>
              <a:ext cx="693995"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400" b="1">
                  <a:solidFill>
                    <a:srgbClr val="000000"/>
                  </a:solidFill>
                  <a:latin typeface="Arial" charset="0"/>
                  <a:ea typeface="MS PGothic" pitchFamily="34" charset="-128"/>
                </a:defRPr>
              </a:lvl1pPr>
              <a:lvl2pPr marL="742950" indent="-285750" eaLnBrk="0" hangingPunct="0">
                <a:defRPr sz="1400" b="1">
                  <a:solidFill>
                    <a:srgbClr val="000000"/>
                  </a:solidFill>
                  <a:latin typeface="Arial" charset="0"/>
                  <a:ea typeface="MS PGothic" pitchFamily="34" charset="-128"/>
                </a:defRPr>
              </a:lvl2pPr>
              <a:lvl3pPr marL="1143000" indent="-228600" eaLnBrk="0" hangingPunct="0">
                <a:defRPr sz="1400" b="1">
                  <a:solidFill>
                    <a:srgbClr val="000000"/>
                  </a:solidFill>
                  <a:latin typeface="Arial" charset="0"/>
                  <a:ea typeface="MS PGothic" pitchFamily="34" charset="-128"/>
                </a:defRPr>
              </a:lvl3pPr>
              <a:lvl4pPr marL="1600200" indent="-228600" eaLnBrk="0" hangingPunct="0">
                <a:defRPr sz="1400" b="1">
                  <a:solidFill>
                    <a:srgbClr val="000000"/>
                  </a:solidFill>
                  <a:latin typeface="Arial" charset="0"/>
                  <a:ea typeface="MS PGothic" pitchFamily="34" charset="-128"/>
                </a:defRPr>
              </a:lvl4pPr>
              <a:lvl5pPr marL="2057400" indent="-228600" eaLnBrk="0" hangingPunct="0">
                <a:defRPr sz="1400" b="1">
                  <a:solidFill>
                    <a:srgbClr val="000000"/>
                  </a:solidFill>
                  <a:latin typeface="Arial" charset="0"/>
                  <a:ea typeface="MS PGothic" pitchFamily="34" charset="-128"/>
                </a:defRPr>
              </a:lvl5pPr>
              <a:lvl6pPr marL="2514600" indent="-228600" eaLnBrk="0" fontAlgn="base" hangingPunct="0">
                <a:spcBef>
                  <a:spcPct val="0"/>
                </a:spcBef>
                <a:spcAft>
                  <a:spcPct val="0"/>
                </a:spcAft>
                <a:defRPr sz="1400" b="1">
                  <a:solidFill>
                    <a:srgbClr val="000000"/>
                  </a:solidFill>
                  <a:latin typeface="Arial" charset="0"/>
                  <a:ea typeface="MS PGothic" pitchFamily="34" charset="-128"/>
                </a:defRPr>
              </a:lvl6pPr>
              <a:lvl7pPr marL="2971800" indent="-228600" eaLnBrk="0" fontAlgn="base" hangingPunct="0">
                <a:spcBef>
                  <a:spcPct val="0"/>
                </a:spcBef>
                <a:spcAft>
                  <a:spcPct val="0"/>
                </a:spcAft>
                <a:defRPr sz="1400" b="1">
                  <a:solidFill>
                    <a:srgbClr val="000000"/>
                  </a:solidFill>
                  <a:latin typeface="Arial" charset="0"/>
                  <a:ea typeface="MS PGothic" pitchFamily="34" charset="-128"/>
                </a:defRPr>
              </a:lvl7pPr>
              <a:lvl8pPr marL="3429000" indent="-228600" eaLnBrk="0" fontAlgn="base" hangingPunct="0">
                <a:spcBef>
                  <a:spcPct val="0"/>
                </a:spcBef>
                <a:spcAft>
                  <a:spcPct val="0"/>
                </a:spcAft>
                <a:defRPr sz="1400" b="1">
                  <a:solidFill>
                    <a:srgbClr val="000000"/>
                  </a:solidFill>
                  <a:latin typeface="Arial" charset="0"/>
                  <a:ea typeface="MS PGothic" pitchFamily="34" charset="-128"/>
                </a:defRPr>
              </a:lvl8pPr>
              <a:lvl9pPr marL="3886200" indent="-228600" eaLnBrk="0" fontAlgn="base" hangingPunct="0">
                <a:spcBef>
                  <a:spcPct val="0"/>
                </a:spcBef>
                <a:spcAft>
                  <a:spcPct val="0"/>
                </a:spcAft>
                <a:defRPr sz="1400" b="1">
                  <a:solidFill>
                    <a:srgbClr val="000000"/>
                  </a:solidFill>
                  <a:latin typeface="Arial" charset="0"/>
                  <a:ea typeface="MS PGothic" pitchFamily="34" charset="-128"/>
                </a:defRPr>
              </a:lvl9pPr>
            </a:lstStyle>
            <a:p>
              <a:pPr eaLnBrk="1" hangingPunct="1"/>
              <a:r>
                <a:rPr lang="en-GB" sz="1200" b="0"/>
                <a:t>bit16</a:t>
              </a:r>
            </a:p>
          </p:txBody>
        </p:sp>
        <p:sp>
          <p:nvSpPr>
            <p:cNvPr id="25678" name="TextBox 153"/>
            <p:cNvSpPr txBox="1">
              <a:spLocks noChangeArrowheads="1"/>
            </p:cNvSpPr>
            <p:nvPr/>
          </p:nvSpPr>
          <p:spPr bwMode="auto">
            <a:xfrm>
              <a:off x="3842366" y="5538789"/>
              <a:ext cx="693995"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400" b="1">
                  <a:solidFill>
                    <a:srgbClr val="000000"/>
                  </a:solidFill>
                  <a:latin typeface="Arial" charset="0"/>
                  <a:ea typeface="MS PGothic" pitchFamily="34" charset="-128"/>
                </a:defRPr>
              </a:lvl1pPr>
              <a:lvl2pPr marL="742950" indent="-285750" eaLnBrk="0" hangingPunct="0">
                <a:defRPr sz="1400" b="1">
                  <a:solidFill>
                    <a:srgbClr val="000000"/>
                  </a:solidFill>
                  <a:latin typeface="Arial" charset="0"/>
                  <a:ea typeface="MS PGothic" pitchFamily="34" charset="-128"/>
                </a:defRPr>
              </a:lvl2pPr>
              <a:lvl3pPr marL="1143000" indent="-228600" eaLnBrk="0" hangingPunct="0">
                <a:defRPr sz="1400" b="1">
                  <a:solidFill>
                    <a:srgbClr val="000000"/>
                  </a:solidFill>
                  <a:latin typeface="Arial" charset="0"/>
                  <a:ea typeface="MS PGothic" pitchFamily="34" charset="-128"/>
                </a:defRPr>
              </a:lvl3pPr>
              <a:lvl4pPr marL="1600200" indent="-228600" eaLnBrk="0" hangingPunct="0">
                <a:defRPr sz="1400" b="1">
                  <a:solidFill>
                    <a:srgbClr val="000000"/>
                  </a:solidFill>
                  <a:latin typeface="Arial" charset="0"/>
                  <a:ea typeface="MS PGothic" pitchFamily="34" charset="-128"/>
                </a:defRPr>
              </a:lvl4pPr>
              <a:lvl5pPr marL="2057400" indent="-228600" eaLnBrk="0" hangingPunct="0">
                <a:defRPr sz="1400" b="1">
                  <a:solidFill>
                    <a:srgbClr val="000000"/>
                  </a:solidFill>
                  <a:latin typeface="Arial" charset="0"/>
                  <a:ea typeface="MS PGothic" pitchFamily="34" charset="-128"/>
                </a:defRPr>
              </a:lvl5pPr>
              <a:lvl6pPr marL="2514600" indent="-228600" eaLnBrk="0" fontAlgn="base" hangingPunct="0">
                <a:spcBef>
                  <a:spcPct val="0"/>
                </a:spcBef>
                <a:spcAft>
                  <a:spcPct val="0"/>
                </a:spcAft>
                <a:defRPr sz="1400" b="1">
                  <a:solidFill>
                    <a:srgbClr val="000000"/>
                  </a:solidFill>
                  <a:latin typeface="Arial" charset="0"/>
                  <a:ea typeface="MS PGothic" pitchFamily="34" charset="-128"/>
                </a:defRPr>
              </a:lvl6pPr>
              <a:lvl7pPr marL="2971800" indent="-228600" eaLnBrk="0" fontAlgn="base" hangingPunct="0">
                <a:spcBef>
                  <a:spcPct val="0"/>
                </a:spcBef>
                <a:spcAft>
                  <a:spcPct val="0"/>
                </a:spcAft>
                <a:defRPr sz="1400" b="1">
                  <a:solidFill>
                    <a:srgbClr val="000000"/>
                  </a:solidFill>
                  <a:latin typeface="Arial" charset="0"/>
                  <a:ea typeface="MS PGothic" pitchFamily="34" charset="-128"/>
                </a:defRPr>
              </a:lvl7pPr>
              <a:lvl8pPr marL="3429000" indent="-228600" eaLnBrk="0" fontAlgn="base" hangingPunct="0">
                <a:spcBef>
                  <a:spcPct val="0"/>
                </a:spcBef>
                <a:spcAft>
                  <a:spcPct val="0"/>
                </a:spcAft>
                <a:defRPr sz="1400" b="1">
                  <a:solidFill>
                    <a:srgbClr val="000000"/>
                  </a:solidFill>
                  <a:latin typeface="Arial" charset="0"/>
                  <a:ea typeface="MS PGothic" pitchFamily="34" charset="-128"/>
                </a:defRPr>
              </a:lvl8pPr>
              <a:lvl9pPr marL="3886200" indent="-228600" eaLnBrk="0" fontAlgn="base" hangingPunct="0">
                <a:spcBef>
                  <a:spcPct val="0"/>
                </a:spcBef>
                <a:spcAft>
                  <a:spcPct val="0"/>
                </a:spcAft>
                <a:defRPr sz="1400" b="1">
                  <a:solidFill>
                    <a:srgbClr val="000000"/>
                  </a:solidFill>
                  <a:latin typeface="Arial" charset="0"/>
                  <a:ea typeface="MS PGothic" pitchFamily="34" charset="-128"/>
                </a:defRPr>
              </a:lvl9pPr>
            </a:lstStyle>
            <a:p>
              <a:pPr eaLnBrk="1" hangingPunct="1"/>
              <a:r>
                <a:rPr lang="en-GB" sz="1200" b="0"/>
                <a:t>bit24</a:t>
              </a:r>
            </a:p>
          </p:txBody>
        </p:sp>
        <p:sp>
          <p:nvSpPr>
            <p:cNvPr id="25679" name="TextBox 154"/>
            <p:cNvSpPr txBox="1">
              <a:spLocks noChangeArrowheads="1"/>
            </p:cNvSpPr>
            <p:nvPr/>
          </p:nvSpPr>
          <p:spPr bwMode="auto">
            <a:xfrm>
              <a:off x="2340119" y="5538789"/>
              <a:ext cx="696112"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400" b="1">
                  <a:solidFill>
                    <a:srgbClr val="000000"/>
                  </a:solidFill>
                  <a:latin typeface="Arial" charset="0"/>
                  <a:ea typeface="MS PGothic" pitchFamily="34" charset="-128"/>
                </a:defRPr>
              </a:lvl1pPr>
              <a:lvl2pPr marL="742950" indent="-285750" eaLnBrk="0" hangingPunct="0">
                <a:defRPr sz="1400" b="1">
                  <a:solidFill>
                    <a:srgbClr val="000000"/>
                  </a:solidFill>
                  <a:latin typeface="Arial" charset="0"/>
                  <a:ea typeface="MS PGothic" pitchFamily="34" charset="-128"/>
                </a:defRPr>
              </a:lvl2pPr>
              <a:lvl3pPr marL="1143000" indent="-228600" eaLnBrk="0" hangingPunct="0">
                <a:defRPr sz="1400" b="1">
                  <a:solidFill>
                    <a:srgbClr val="000000"/>
                  </a:solidFill>
                  <a:latin typeface="Arial" charset="0"/>
                  <a:ea typeface="MS PGothic" pitchFamily="34" charset="-128"/>
                </a:defRPr>
              </a:lvl3pPr>
              <a:lvl4pPr marL="1600200" indent="-228600" eaLnBrk="0" hangingPunct="0">
                <a:defRPr sz="1400" b="1">
                  <a:solidFill>
                    <a:srgbClr val="000000"/>
                  </a:solidFill>
                  <a:latin typeface="Arial" charset="0"/>
                  <a:ea typeface="MS PGothic" pitchFamily="34" charset="-128"/>
                </a:defRPr>
              </a:lvl4pPr>
              <a:lvl5pPr marL="2057400" indent="-228600" eaLnBrk="0" hangingPunct="0">
                <a:defRPr sz="1400" b="1">
                  <a:solidFill>
                    <a:srgbClr val="000000"/>
                  </a:solidFill>
                  <a:latin typeface="Arial" charset="0"/>
                  <a:ea typeface="MS PGothic" pitchFamily="34" charset="-128"/>
                </a:defRPr>
              </a:lvl5pPr>
              <a:lvl6pPr marL="2514600" indent="-228600" eaLnBrk="0" fontAlgn="base" hangingPunct="0">
                <a:spcBef>
                  <a:spcPct val="0"/>
                </a:spcBef>
                <a:spcAft>
                  <a:spcPct val="0"/>
                </a:spcAft>
                <a:defRPr sz="1400" b="1">
                  <a:solidFill>
                    <a:srgbClr val="000000"/>
                  </a:solidFill>
                  <a:latin typeface="Arial" charset="0"/>
                  <a:ea typeface="MS PGothic" pitchFamily="34" charset="-128"/>
                </a:defRPr>
              </a:lvl6pPr>
              <a:lvl7pPr marL="2971800" indent="-228600" eaLnBrk="0" fontAlgn="base" hangingPunct="0">
                <a:spcBef>
                  <a:spcPct val="0"/>
                </a:spcBef>
                <a:spcAft>
                  <a:spcPct val="0"/>
                </a:spcAft>
                <a:defRPr sz="1400" b="1">
                  <a:solidFill>
                    <a:srgbClr val="000000"/>
                  </a:solidFill>
                  <a:latin typeface="Arial" charset="0"/>
                  <a:ea typeface="MS PGothic" pitchFamily="34" charset="-128"/>
                </a:defRPr>
              </a:lvl7pPr>
              <a:lvl8pPr marL="3429000" indent="-228600" eaLnBrk="0" fontAlgn="base" hangingPunct="0">
                <a:spcBef>
                  <a:spcPct val="0"/>
                </a:spcBef>
                <a:spcAft>
                  <a:spcPct val="0"/>
                </a:spcAft>
                <a:defRPr sz="1400" b="1">
                  <a:solidFill>
                    <a:srgbClr val="000000"/>
                  </a:solidFill>
                  <a:latin typeface="Arial" charset="0"/>
                  <a:ea typeface="MS PGothic" pitchFamily="34" charset="-128"/>
                </a:defRPr>
              </a:lvl8pPr>
              <a:lvl9pPr marL="3886200" indent="-228600" eaLnBrk="0" fontAlgn="base" hangingPunct="0">
                <a:spcBef>
                  <a:spcPct val="0"/>
                </a:spcBef>
                <a:spcAft>
                  <a:spcPct val="0"/>
                </a:spcAft>
                <a:defRPr sz="1400" b="1">
                  <a:solidFill>
                    <a:srgbClr val="000000"/>
                  </a:solidFill>
                  <a:latin typeface="Arial" charset="0"/>
                  <a:ea typeface="MS PGothic" pitchFamily="34" charset="-128"/>
                </a:defRPr>
              </a:lvl9pPr>
            </a:lstStyle>
            <a:p>
              <a:pPr eaLnBrk="1" hangingPunct="1"/>
              <a:r>
                <a:rPr lang="en-GB" sz="1200" b="0"/>
                <a:t>bit31</a:t>
              </a:r>
            </a:p>
          </p:txBody>
        </p:sp>
        <p:sp>
          <p:nvSpPr>
            <p:cNvPr id="25680" name="TextBox 156"/>
            <p:cNvSpPr txBox="1">
              <a:spLocks noChangeArrowheads="1"/>
            </p:cNvSpPr>
            <p:nvPr/>
          </p:nvSpPr>
          <p:spPr bwMode="auto">
            <a:xfrm>
              <a:off x="9409141" y="5791201"/>
              <a:ext cx="1876749"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400" b="1">
                  <a:solidFill>
                    <a:srgbClr val="000000"/>
                  </a:solidFill>
                  <a:latin typeface="Arial" charset="0"/>
                  <a:ea typeface="MS PGothic" pitchFamily="34" charset="-128"/>
                </a:defRPr>
              </a:lvl1pPr>
              <a:lvl2pPr marL="742950" indent="-285750" eaLnBrk="0" hangingPunct="0">
                <a:defRPr sz="1400" b="1">
                  <a:solidFill>
                    <a:srgbClr val="000000"/>
                  </a:solidFill>
                  <a:latin typeface="Arial" charset="0"/>
                  <a:ea typeface="MS PGothic" pitchFamily="34" charset="-128"/>
                </a:defRPr>
              </a:lvl2pPr>
              <a:lvl3pPr marL="1143000" indent="-228600" eaLnBrk="0" hangingPunct="0">
                <a:defRPr sz="1400" b="1">
                  <a:solidFill>
                    <a:srgbClr val="000000"/>
                  </a:solidFill>
                  <a:latin typeface="Arial" charset="0"/>
                  <a:ea typeface="MS PGothic" pitchFamily="34" charset="-128"/>
                </a:defRPr>
              </a:lvl3pPr>
              <a:lvl4pPr marL="1600200" indent="-228600" eaLnBrk="0" hangingPunct="0">
                <a:defRPr sz="1400" b="1">
                  <a:solidFill>
                    <a:srgbClr val="000000"/>
                  </a:solidFill>
                  <a:latin typeface="Arial" charset="0"/>
                  <a:ea typeface="MS PGothic" pitchFamily="34" charset="-128"/>
                </a:defRPr>
              </a:lvl4pPr>
              <a:lvl5pPr marL="2057400" indent="-228600" eaLnBrk="0" hangingPunct="0">
                <a:defRPr sz="1400" b="1">
                  <a:solidFill>
                    <a:srgbClr val="000000"/>
                  </a:solidFill>
                  <a:latin typeface="Arial" charset="0"/>
                  <a:ea typeface="MS PGothic" pitchFamily="34" charset="-128"/>
                </a:defRPr>
              </a:lvl5pPr>
              <a:lvl6pPr marL="2514600" indent="-228600" eaLnBrk="0" fontAlgn="base" hangingPunct="0">
                <a:spcBef>
                  <a:spcPct val="0"/>
                </a:spcBef>
                <a:spcAft>
                  <a:spcPct val="0"/>
                </a:spcAft>
                <a:defRPr sz="1400" b="1">
                  <a:solidFill>
                    <a:srgbClr val="000000"/>
                  </a:solidFill>
                  <a:latin typeface="Arial" charset="0"/>
                  <a:ea typeface="MS PGothic" pitchFamily="34" charset="-128"/>
                </a:defRPr>
              </a:lvl6pPr>
              <a:lvl7pPr marL="2971800" indent="-228600" eaLnBrk="0" fontAlgn="base" hangingPunct="0">
                <a:spcBef>
                  <a:spcPct val="0"/>
                </a:spcBef>
                <a:spcAft>
                  <a:spcPct val="0"/>
                </a:spcAft>
                <a:defRPr sz="1400" b="1">
                  <a:solidFill>
                    <a:srgbClr val="000000"/>
                  </a:solidFill>
                  <a:latin typeface="Arial" charset="0"/>
                  <a:ea typeface="MS PGothic" pitchFamily="34" charset="-128"/>
                </a:defRPr>
              </a:lvl7pPr>
              <a:lvl8pPr marL="3429000" indent="-228600" eaLnBrk="0" fontAlgn="base" hangingPunct="0">
                <a:spcBef>
                  <a:spcPct val="0"/>
                </a:spcBef>
                <a:spcAft>
                  <a:spcPct val="0"/>
                </a:spcAft>
                <a:defRPr sz="1400" b="1">
                  <a:solidFill>
                    <a:srgbClr val="000000"/>
                  </a:solidFill>
                  <a:latin typeface="Arial" charset="0"/>
                  <a:ea typeface="MS PGothic" pitchFamily="34" charset="-128"/>
                </a:defRPr>
              </a:lvl8pPr>
              <a:lvl9pPr marL="3886200" indent="-228600" eaLnBrk="0" fontAlgn="base" hangingPunct="0">
                <a:spcBef>
                  <a:spcPct val="0"/>
                </a:spcBef>
                <a:spcAft>
                  <a:spcPct val="0"/>
                </a:spcAft>
                <a:defRPr sz="1400" b="1">
                  <a:solidFill>
                    <a:srgbClr val="000000"/>
                  </a:solidFill>
                  <a:latin typeface="Arial" charset="0"/>
                  <a:ea typeface="MS PGothic" pitchFamily="34" charset="-128"/>
                </a:defRPr>
              </a:lvl9pPr>
            </a:lstStyle>
            <a:p>
              <a:pPr eaLnBrk="1" hangingPunct="1"/>
              <a:r>
                <a:rPr lang="en-GB" b="0"/>
                <a:t>Stack definition</a:t>
              </a:r>
            </a:p>
          </p:txBody>
        </p:sp>
        <p:cxnSp>
          <p:nvCxnSpPr>
            <p:cNvPr id="161" name="Straight Arrow Connector 160"/>
            <p:cNvCxnSpPr/>
            <p:nvPr/>
          </p:nvCxnSpPr>
          <p:spPr bwMode="auto">
            <a:xfrm flipH="1">
              <a:off x="10695572" y="3998914"/>
              <a:ext cx="8463" cy="244475"/>
            </a:xfrm>
            <a:prstGeom prst="straightConnector1">
              <a:avLst/>
            </a:prstGeom>
            <a:noFill/>
            <a:ln w="19050" cap="flat" cmpd="sng" algn="ctr">
              <a:solidFill>
                <a:schemeClr val="tx1">
                  <a:lumMod val="75000"/>
                  <a:lumOff val="25000"/>
                </a:schemeClr>
              </a:solidFill>
              <a:prstDash val="solid"/>
              <a:round/>
              <a:headEnd type="none" w="med" len="med"/>
              <a:tailEnd type="triangle" w="lg" len="lg"/>
            </a:ln>
            <a:effectLst/>
          </p:spPr>
        </p:cxnSp>
        <p:cxnSp>
          <p:nvCxnSpPr>
            <p:cNvPr id="165" name="Straight Arrow Connector 164"/>
            <p:cNvCxnSpPr/>
            <p:nvPr/>
          </p:nvCxnSpPr>
          <p:spPr bwMode="auto">
            <a:xfrm flipV="1">
              <a:off x="10437439" y="5392739"/>
              <a:ext cx="0" cy="422275"/>
            </a:xfrm>
            <a:prstGeom prst="straightConnector1">
              <a:avLst/>
            </a:prstGeom>
            <a:noFill/>
            <a:ln w="19050" cap="flat" cmpd="sng" algn="ctr">
              <a:solidFill>
                <a:schemeClr val="tx1">
                  <a:lumMod val="75000"/>
                  <a:lumOff val="25000"/>
                </a:schemeClr>
              </a:solidFill>
              <a:prstDash val="solid"/>
              <a:round/>
              <a:headEnd type="none" w="med" len="med"/>
              <a:tailEnd type="triangle" w="lg" len="lg"/>
            </a:ln>
            <a:effectLst/>
          </p:spPr>
        </p:cxnSp>
      </p:grpSp>
    </p:spTree>
    <p:extLst>
      <p:ext uri="{BB962C8B-B14F-4D97-AF65-F5344CB8AC3E}">
        <p14:creationId xmlns:p14="http://schemas.microsoft.com/office/powerpoint/2010/main" val="103985583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ARM Cortex-M0 Processor</a:t>
            </a:r>
            <a:br>
              <a:rPr lang="en-GB" smtClean="0"/>
            </a:br>
            <a:r>
              <a:rPr lang="en-GB" smtClean="0"/>
              <a:t>Memory Map</a:t>
            </a:r>
            <a:endParaRPr lang="en-GB" dirty="0"/>
          </a:p>
        </p:txBody>
      </p:sp>
      <p:sp>
        <p:nvSpPr>
          <p:cNvPr id="4" name="Text Placeholder 3"/>
          <p:cNvSpPr>
            <a:spLocks noGrp="1"/>
          </p:cNvSpPr>
          <p:nvPr>
            <p:ph type="body" idx="1"/>
          </p:nvPr>
        </p:nvSpPr>
        <p:spPr/>
        <p:txBody>
          <a:bodyPr/>
          <a:lstStyle/>
          <a:p>
            <a:endParaRPr lang="en-GB"/>
          </a:p>
        </p:txBody>
      </p:sp>
    </p:spTree>
    <p:extLst>
      <p:ext uri="{BB962C8B-B14F-4D97-AF65-F5344CB8AC3E}">
        <p14:creationId xmlns:p14="http://schemas.microsoft.com/office/powerpoint/2010/main" val="221478910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p:txBody>
          <a:bodyPr>
            <a:normAutofit fontScale="90000"/>
          </a:bodyPr>
          <a:lstStyle/>
          <a:p>
            <a:r>
              <a:rPr lang="en-GB" smtClean="0"/>
              <a:t>Cortex-M0 Memory Map</a:t>
            </a:r>
          </a:p>
        </p:txBody>
      </p:sp>
      <p:sp>
        <p:nvSpPr>
          <p:cNvPr id="27651" name="Content Placeholder 2"/>
          <p:cNvSpPr>
            <a:spLocks noGrp="1"/>
          </p:cNvSpPr>
          <p:nvPr>
            <p:ph idx="1"/>
          </p:nvPr>
        </p:nvSpPr>
        <p:spPr/>
        <p:txBody>
          <a:bodyPr/>
          <a:lstStyle/>
          <a:p>
            <a:r>
              <a:rPr lang="en-US" smtClean="0"/>
              <a:t>The Cortex-M0 processor has 4 GB of memory address space</a:t>
            </a:r>
          </a:p>
          <a:p>
            <a:endParaRPr lang="en-US" smtClean="0"/>
          </a:p>
          <a:p>
            <a:r>
              <a:rPr lang="en-US" smtClean="0"/>
              <a:t>The 4GB memory space is architecturally defined as a number of regions.</a:t>
            </a:r>
          </a:p>
          <a:p>
            <a:pPr lvl="1"/>
            <a:r>
              <a:rPr lang="en-US" smtClean="0"/>
              <a:t>Each region is given for recommended usage;</a:t>
            </a:r>
          </a:p>
          <a:p>
            <a:pPr lvl="1"/>
            <a:r>
              <a:rPr lang="en-US" smtClean="0"/>
              <a:t>Easy for software programmer to port between different devices.</a:t>
            </a:r>
          </a:p>
          <a:p>
            <a:endParaRPr lang="en-US" smtClean="0"/>
          </a:p>
          <a:p>
            <a:r>
              <a:rPr lang="en-US" smtClean="0"/>
              <a:t>Nevertheless, despite of the default memory map, the actual usage of the memory map can also be flexibly defined by the user, except some fixed memory addresses, such as internal private peripheral bus. </a:t>
            </a:r>
            <a:endParaRPr lang="en-US" dirty="0" smtClean="0"/>
          </a:p>
        </p:txBody>
      </p:sp>
    </p:spTree>
    <p:extLst>
      <p:ext uri="{BB962C8B-B14F-4D97-AF65-F5344CB8AC3E}">
        <p14:creationId xmlns:p14="http://schemas.microsoft.com/office/powerpoint/2010/main" val="242405551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8" name="Title 1"/>
          <p:cNvSpPr>
            <a:spLocks noGrp="1"/>
          </p:cNvSpPr>
          <p:nvPr>
            <p:ph type="title"/>
          </p:nvPr>
        </p:nvSpPr>
        <p:spPr/>
        <p:txBody>
          <a:bodyPr>
            <a:normAutofit fontScale="90000"/>
          </a:bodyPr>
          <a:lstStyle/>
          <a:p>
            <a:r>
              <a:rPr lang="en-GB" smtClean="0"/>
              <a:t>Cortex-M0 Memory Map</a:t>
            </a:r>
          </a:p>
        </p:txBody>
      </p:sp>
      <p:sp>
        <p:nvSpPr>
          <p:cNvPr id="50" name="TextBox 49"/>
          <p:cNvSpPr txBox="1"/>
          <p:nvPr/>
        </p:nvSpPr>
        <p:spPr>
          <a:xfrm>
            <a:off x="528960" y="1776414"/>
            <a:ext cx="2172967" cy="461665"/>
          </a:xfrm>
          <a:prstGeom prst="rect">
            <a:avLst/>
          </a:prstGeom>
          <a:noFill/>
        </p:spPr>
        <p:txBody>
          <a:bodyPr wrap="square">
            <a:spAutoFit/>
          </a:bodyPr>
          <a:lstStyle/>
          <a:p>
            <a:pPr algn="r">
              <a:defRPr/>
            </a:pPr>
            <a:r>
              <a:rPr lang="en-GB" sz="1200" b="0" spc="10" dirty="0"/>
              <a:t>Private peripherals</a:t>
            </a:r>
          </a:p>
          <a:p>
            <a:pPr algn="r">
              <a:defRPr/>
            </a:pPr>
            <a:r>
              <a:rPr lang="en-GB" sz="1200" b="0" spc="10" dirty="0"/>
              <a:t>e.g. NVIC, SCS</a:t>
            </a:r>
          </a:p>
        </p:txBody>
      </p:sp>
      <p:sp>
        <p:nvSpPr>
          <p:cNvPr id="51" name="TextBox 50"/>
          <p:cNvSpPr txBox="1"/>
          <p:nvPr/>
        </p:nvSpPr>
        <p:spPr>
          <a:xfrm>
            <a:off x="226219" y="2381250"/>
            <a:ext cx="2490520" cy="461665"/>
          </a:xfrm>
          <a:prstGeom prst="rect">
            <a:avLst/>
          </a:prstGeom>
          <a:noFill/>
        </p:spPr>
        <p:txBody>
          <a:bodyPr wrap="square">
            <a:spAutoFit/>
          </a:bodyPr>
          <a:lstStyle/>
          <a:p>
            <a:pPr algn="r">
              <a:defRPr/>
            </a:pPr>
            <a:r>
              <a:rPr lang="en-GB" sz="1200" b="0" spc="10" dirty="0"/>
              <a:t>Mainly used for external peripherals</a:t>
            </a:r>
          </a:p>
          <a:p>
            <a:pPr algn="r">
              <a:defRPr/>
            </a:pPr>
            <a:r>
              <a:rPr lang="en-GB" sz="1200" b="0" spc="10" dirty="0"/>
              <a:t>e.g. SD card</a:t>
            </a:r>
          </a:p>
        </p:txBody>
      </p:sp>
      <p:sp>
        <p:nvSpPr>
          <p:cNvPr id="52" name="TextBox 51"/>
          <p:cNvSpPr txBox="1"/>
          <p:nvPr/>
        </p:nvSpPr>
        <p:spPr>
          <a:xfrm>
            <a:off x="226219" y="3309938"/>
            <a:ext cx="2475709" cy="461665"/>
          </a:xfrm>
          <a:prstGeom prst="rect">
            <a:avLst/>
          </a:prstGeom>
          <a:noFill/>
        </p:spPr>
        <p:txBody>
          <a:bodyPr wrap="square">
            <a:spAutoFit/>
          </a:bodyPr>
          <a:lstStyle/>
          <a:p>
            <a:pPr algn="r">
              <a:defRPr/>
            </a:pPr>
            <a:r>
              <a:rPr lang="en-GB" sz="1200" b="0" spc="10" dirty="0"/>
              <a:t>Mainly used for external memories</a:t>
            </a:r>
          </a:p>
          <a:p>
            <a:pPr algn="r">
              <a:defRPr/>
            </a:pPr>
            <a:r>
              <a:rPr lang="en-GB" sz="1200" b="0" spc="10" dirty="0"/>
              <a:t>e.g. external DDR, FLASH, LCD</a:t>
            </a:r>
          </a:p>
        </p:txBody>
      </p:sp>
      <p:sp>
        <p:nvSpPr>
          <p:cNvPr id="53" name="TextBox 52"/>
          <p:cNvSpPr txBox="1"/>
          <p:nvPr/>
        </p:nvSpPr>
        <p:spPr>
          <a:xfrm>
            <a:off x="226219" y="4081463"/>
            <a:ext cx="2475710" cy="461665"/>
          </a:xfrm>
          <a:prstGeom prst="rect">
            <a:avLst/>
          </a:prstGeom>
          <a:noFill/>
        </p:spPr>
        <p:txBody>
          <a:bodyPr wrap="square">
            <a:spAutoFit/>
          </a:bodyPr>
          <a:lstStyle/>
          <a:p>
            <a:pPr algn="r">
              <a:defRPr/>
            </a:pPr>
            <a:r>
              <a:rPr lang="en-GB" sz="1200" b="0" spc="10" dirty="0"/>
              <a:t>Mainly used for on-chip peripherals</a:t>
            </a:r>
          </a:p>
          <a:p>
            <a:pPr algn="r">
              <a:defRPr/>
            </a:pPr>
            <a:r>
              <a:rPr lang="en-GB" sz="1200" b="0" spc="10" dirty="0"/>
              <a:t>e.g. AHB, APB peripherals</a:t>
            </a:r>
          </a:p>
        </p:txBody>
      </p:sp>
      <p:sp>
        <p:nvSpPr>
          <p:cNvPr id="54" name="TextBox 53"/>
          <p:cNvSpPr txBox="1"/>
          <p:nvPr/>
        </p:nvSpPr>
        <p:spPr>
          <a:xfrm>
            <a:off x="378619" y="4594225"/>
            <a:ext cx="2323309" cy="461665"/>
          </a:xfrm>
          <a:prstGeom prst="rect">
            <a:avLst/>
          </a:prstGeom>
          <a:noFill/>
        </p:spPr>
        <p:txBody>
          <a:bodyPr wrap="square">
            <a:spAutoFit/>
          </a:bodyPr>
          <a:lstStyle/>
          <a:p>
            <a:pPr algn="r">
              <a:defRPr/>
            </a:pPr>
            <a:r>
              <a:rPr lang="en-GB" sz="1200" b="0" spc="10" dirty="0"/>
              <a:t>Mainly used for data memory</a:t>
            </a:r>
          </a:p>
          <a:p>
            <a:pPr algn="r">
              <a:defRPr/>
            </a:pPr>
            <a:r>
              <a:rPr lang="en-GB" sz="1200" b="0" spc="10" dirty="0"/>
              <a:t>e.g. on-chip SRAM, SDRAM</a:t>
            </a:r>
          </a:p>
        </p:txBody>
      </p:sp>
      <p:sp>
        <p:nvSpPr>
          <p:cNvPr id="55" name="TextBox 54"/>
          <p:cNvSpPr txBox="1"/>
          <p:nvPr/>
        </p:nvSpPr>
        <p:spPr>
          <a:xfrm>
            <a:off x="378619" y="5118100"/>
            <a:ext cx="2323310" cy="461665"/>
          </a:xfrm>
          <a:prstGeom prst="rect">
            <a:avLst/>
          </a:prstGeom>
          <a:noFill/>
        </p:spPr>
        <p:txBody>
          <a:bodyPr wrap="square">
            <a:spAutoFit/>
          </a:bodyPr>
          <a:lstStyle/>
          <a:p>
            <a:pPr algn="r">
              <a:defRPr/>
            </a:pPr>
            <a:r>
              <a:rPr lang="en-GB" sz="1200" b="0" spc="10" dirty="0"/>
              <a:t>Mainly used for program code </a:t>
            </a:r>
          </a:p>
          <a:p>
            <a:pPr algn="r">
              <a:defRPr/>
            </a:pPr>
            <a:r>
              <a:rPr lang="en-GB" sz="1200" b="0" spc="10" dirty="0"/>
              <a:t>e.g. on-chip FLASH</a:t>
            </a:r>
          </a:p>
        </p:txBody>
      </p:sp>
      <p:sp>
        <p:nvSpPr>
          <p:cNvPr id="4" name="Rectangle 3"/>
          <p:cNvSpPr/>
          <p:nvPr/>
        </p:nvSpPr>
        <p:spPr bwMode="auto">
          <a:xfrm>
            <a:off x="2765404" y="1344614"/>
            <a:ext cx="2005816" cy="447675"/>
          </a:xfrm>
          <a:prstGeom prst="rect">
            <a:avLst/>
          </a:prstGeom>
          <a:solidFill>
            <a:schemeClr val="accent5">
              <a:lumMod val="20000"/>
              <a:lumOff val="80000"/>
            </a:schemeClr>
          </a:solidFill>
          <a:ln w="19050" cap="flat" cmpd="sng" algn="ctr">
            <a:solidFill>
              <a:schemeClr val="tx1">
                <a:lumMod val="65000"/>
                <a:lumOff val="35000"/>
              </a:schemeClr>
            </a:solidFill>
            <a:prstDash val="solid"/>
            <a:round/>
            <a:headEnd type="none" w="med" len="med"/>
            <a:tailEnd type="none" w="med" len="med"/>
          </a:ln>
          <a:effectLst/>
        </p:spPr>
        <p:txBody>
          <a:bodyPr wrap="none" anchor="ctr"/>
          <a:lstStyle/>
          <a:p>
            <a:pPr algn="ctr">
              <a:defRPr/>
            </a:pPr>
            <a:r>
              <a:rPr lang="en-GB" b="0" dirty="0"/>
              <a:t>Reserved</a:t>
            </a:r>
          </a:p>
        </p:txBody>
      </p:sp>
      <p:sp>
        <p:nvSpPr>
          <p:cNvPr id="8" name="Rectangle 7"/>
          <p:cNvSpPr/>
          <p:nvPr/>
        </p:nvSpPr>
        <p:spPr bwMode="auto">
          <a:xfrm>
            <a:off x="2765404" y="2179638"/>
            <a:ext cx="2005816" cy="952500"/>
          </a:xfrm>
          <a:prstGeom prst="rect">
            <a:avLst/>
          </a:prstGeom>
          <a:solidFill>
            <a:schemeClr val="accent5">
              <a:lumMod val="40000"/>
              <a:lumOff val="60000"/>
            </a:schemeClr>
          </a:solidFill>
          <a:ln w="19050" cap="flat" cmpd="sng" algn="ctr">
            <a:solidFill>
              <a:schemeClr val="tx1">
                <a:lumMod val="65000"/>
                <a:lumOff val="35000"/>
              </a:schemeClr>
            </a:solidFill>
            <a:prstDash val="solid"/>
            <a:round/>
            <a:headEnd type="none" w="med" len="med"/>
            <a:tailEnd type="none" w="med" len="med"/>
          </a:ln>
          <a:effectLst/>
        </p:spPr>
        <p:txBody>
          <a:bodyPr wrap="none" anchor="ctr"/>
          <a:lstStyle/>
          <a:p>
            <a:pPr algn="ctr">
              <a:defRPr/>
            </a:pPr>
            <a:r>
              <a:rPr lang="en-GB" b="0" dirty="0"/>
              <a:t>External Device</a:t>
            </a:r>
          </a:p>
        </p:txBody>
      </p:sp>
      <p:sp>
        <p:nvSpPr>
          <p:cNvPr id="10" name="Rectangle 9"/>
          <p:cNvSpPr/>
          <p:nvPr/>
        </p:nvSpPr>
        <p:spPr bwMode="auto">
          <a:xfrm>
            <a:off x="2765404" y="3132138"/>
            <a:ext cx="2005816" cy="952500"/>
          </a:xfrm>
          <a:prstGeom prst="rect">
            <a:avLst/>
          </a:prstGeom>
          <a:solidFill>
            <a:srgbClr val="A7C4D1"/>
          </a:solidFill>
          <a:ln w="19050" cap="flat" cmpd="sng" algn="ctr">
            <a:solidFill>
              <a:schemeClr val="tx1">
                <a:lumMod val="65000"/>
                <a:lumOff val="35000"/>
              </a:schemeClr>
            </a:solidFill>
            <a:prstDash val="solid"/>
            <a:round/>
            <a:headEnd type="none" w="med" len="med"/>
            <a:tailEnd type="none" w="med" len="med"/>
          </a:ln>
          <a:effectLst/>
        </p:spPr>
        <p:txBody>
          <a:bodyPr wrap="none" anchor="ctr"/>
          <a:lstStyle/>
          <a:p>
            <a:pPr algn="ctr">
              <a:defRPr/>
            </a:pPr>
            <a:r>
              <a:rPr lang="en-GB" b="0" dirty="0"/>
              <a:t>External RAM</a:t>
            </a:r>
          </a:p>
        </p:txBody>
      </p:sp>
      <p:sp>
        <p:nvSpPr>
          <p:cNvPr id="11" name="Rectangle 10"/>
          <p:cNvSpPr/>
          <p:nvPr/>
        </p:nvSpPr>
        <p:spPr bwMode="auto">
          <a:xfrm>
            <a:off x="2765404" y="4084638"/>
            <a:ext cx="2005816" cy="476250"/>
          </a:xfrm>
          <a:prstGeom prst="rect">
            <a:avLst/>
          </a:prstGeom>
          <a:solidFill>
            <a:schemeClr val="accent5">
              <a:lumMod val="40000"/>
              <a:lumOff val="60000"/>
            </a:schemeClr>
          </a:solidFill>
          <a:ln w="19050" cap="flat" cmpd="sng" algn="ctr">
            <a:solidFill>
              <a:schemeClr val="tx1">
                <a:lumMod val="65000"/>
                <a:lumOff val="35000"/>
              </a:schemeClr>
            </a:solidFill>
            <a:prstDash val="solid"/>
            <a:round/>
            <a:headEnd type="none" w="med" len="med"/>
            <a:tailEnd type="none" w="med" len="med"/>
          </a:ln>
          <a:effectLst/>
        </p:spPr>
        <p:txBody>
          <a:bodyPr wrap="none" anchor="ctr"/>
          <a:lstStyle/>
          <a:p>
            <a:pPr algn="ctr">
              <a:defRPr/>
            </a:pPr>
            <a:r>
              <a:rPr lang="en-GB" b="0" dirty="0"/>
              <a:t>Peripherals</a:t>
            </a:r>
          </a:p>
        </p:txBody>
      </p:sp>
      <p:sp>
        <p:nvSpPr>
          <p:cNvPr id="12" name="Rectangle 11"/>
          <p:cNvSpPr/>
          <p:nvPr/>
        </p:nvSpPr>
        <p:spPr bwMode="auto">
          <a:xfrm>
            <a:off x="2765404" y="4560888"/>
            <a:ext cx="2005816" cy="476250"/>
          </a:xfrm>
          <a:prstGeom prst="rect">
            <a:avLst/>
          </a:prstGeom>
          <a:solidFill>
            <a:srgbClr val="A7C4D1"/>
          </a:solidFill>
          <a:ln w="19050" cap="flat" cmpd="sng" algn="ctr">
            <a:solidFill>
              <a:schemeClr val="tx1">
                <a:lumMod val="65000"/>
                <a:lumOff val="35000"/>
              </a:schemeClr>
            </a:solidFill>
            <a:prstDash val="solid"/>
            <a:round/>
            <a:headEnd type="none" w="med" len="med"/>
            <a:tailEnd type="none" w="med" len="med"/>
          </a:ln>
          <a:effectLst/>
        </p:spPr>
        <p:txBody>
          <a:bodyPr wrap="none" anchor="ctr"/>
          <a:lstStyle/>
          <a:p>
            <a:pPr algn="ctr">
              <a:defRPr/>
            </a:pPr>
            <a:r>
              <a:rPr lang="en-GB" b="0" dirty="0"/>
              <a:t>SRAM</a:t>
            </a:r>
          </a:p>
        </p:txBody>
      </p:sp>
      <p:sp>
        <p:nvSpPr>
          <p:cNvPr id="13" name="Rectangle 12"/>
          <p:cNvSpPr/>
          <p:nvPr/>
        </p:nvSpPr>
        <p:spPr bwMode="auto">
          <a:xfrm>
            <a:off x="2765404" y="5037138"/>
            <a:ext cx="2005816" cy="476250"/>
          </a:xfrm>
          <a:prstGeom prst="rect">
            <a:avLst/>
          </a:prstGeom>
          <a:solidFill>
            <a:schemeClr val="accent5">
              <a:lumMod val="40000"/>
              <a:lumOff val="60000"/>
            </a:schemeClr>
          </a:solidFill>
          <a:ln w="19050" cap="flat" cmpd="sng" algn="ctr">
            <a:solidFill>
              <a:schemeClr val="tx1">
                <a:lumMod val="65000"/>
                <a:lumOff val="35000"/>
              </a:schemeClr>
            </a:solidFill>
            <a:prstDash val="solid"/>
            <a:round/>
            <a:headEnd type="none" w="med" len="med"/>
            <a:tailEnd type="none" w="med" len="med"/>
          </a:ln>
          <a:effectLst/>
        </p:spPr>
        <p:txBody>
          <a:bodyPr wrap="none" anchor="ctr"/>
          <a:lstStyle/>
          <a:p>
            <a:pPr algn="ctr">
              <a:defRPr/>
            </a:pPr>
            <a:r>
              <a:rPr lang="en-GB" b="0" dirty="0"/>
              <a:t>Code</a:t>
            </a:r>
          </a:p>
        </p:txBody>
      </p:sp>
      <p:sp>
        <p:nvSpPr>
          <p:cNvPr id="18" name="TextBox 17"/>
          <p:cNvSpPr txBox="1"/>
          <p:nvPr/>
        </p:nvSpPr>
        <p:spPr>
          <a:xfrm>
            <a:off x="4690818" y="1306514"/>
            <a:ext cx="1345674" cy="261610"/>
          </a:xfrm>
          <a:prstGeom prst="rect">
            <a:avLst/>
          </a:prstGeom>
          <a:noFill/>
        </p:spPr>
        <p:txBody>
          <a:bodyPr>
            <a:spAutoFit/>
          </a:bodyPr>
          <a:lstStyle/>
          <a:p>
            <a:pPr>
              <a:defRPr/>
            </a:pPr>
            <a:r>
              <a:rPr lang="en-GB" sz="1100" b="0" spc="10" dirty="0"/>
              <a:t>0xFFFFFFFF</a:t>
            </a:r>
          </a:p>
        </p:txBody>
      </p:sp>
      <p:sp>
        <p:nvSpPr>
          <p:cNvPr id="19" name="TextBox 18"/>
          <p:cNvSpPr txBox="1"/>
          <p:nvPr/>
        </p:nvSpPr>
        <p:spPr>
          <a:xfrm>
            <a:off x="4669659" y="1973264"/>
            <a:ext cx="1345674" cy="261610"/>
          </a:xfrm>
          <a:prstGeom prst="rect">
            <a:avLst/>
          </a:prstGeom>
          <a:noFill/>
        </p:spPr>
        <p:txBody>
          <a:bodyPr>
            <a:spAutoFit/>
          </a:bodyPr>
          <a:lstStyle/>
          <a:p>
            <a:pPr algn="just">
              <a:defRPr/>
            </a:pPr>
            <a:r>
              <a:rPr lang="en-GB" sz="1100" b="0" spc="10" dirty="0"/>
              <a:t>0xE0000000</a:t>
            </a:r>
          </a:p>
        </p:txBody>
      </p:sp>
      <p:sp>
        <p:nvSpPr>
          <p:cNvPr id="24" name="Rectangle 23"/>
          <p:cNvSpPr/>
          <p:nvPr/>
        </p:nvSpPr>
        <p:spPr bwMode="auto">
          <a:xfrm>
            <a:off x="2765404" y="1792288"/>
            <a:ext cx="2005816" cy="387350"/>
          </a:xfrm>
          <a:prstGeom prst="rect">
            <a:avLst/>
          </a:prstGeom>
          <a:solidFill>
            <a:srgbClr val="A7C4D1"/>
          </a:solidFill>
          <a:ln w="19050" cap="flat" cmpd="sng" algn="ctr">
            <a:solidFill>
              <a:schemeClr val="tx1">
                <a:lumMod val="65000"/>
                <a:lumOff val="35000"/>
              </a:schemeClr>
            </a:solidFill>
            <a:prstDash val="solid"/>
            <a:round/>
            <a:headEnd type="none" w="med" len="med"/>
            <a:tailEnd type="none" w="med" len="med"/>
          </a:ln>
          <a:effectLst/>
        </p:spPr>
        <p:txBody>
          <a:bodyPr wrap="none" anchor="ctr"/>
          <a:lstStyle/>
          <a:p>
            <a:pPr>
              <a:defRPr/>
            </a:pPr>
            <a:r>
              <a:rPr lang="en-GB" sz="1400" b="0" dirty="0"/>
              <a:t>Private Peripheral Bus</a:t>
            </a:r>
            <a:endParaRPr lang="en-GB" sz="1400" dirty="0"/>
          </a:p>
        </p:txBody>
      </p:sp>
      <p:sp>
        <p:nvSpPr>
          <p:cNvPr id="26" name="TextBox 25"/>
          <p:cNvSpPr txBox="1"/>
          <p:nvPr/>
        </p:nvSpPr>
        <p:spPr>
          <a:xfrm>
            <a:off x="4690818" y="2138364"/>
            <a:ext cx="1345674" cy="261610"/>
          </a:xfrm>
          <a:prstGeom prst="rect">
            <a:avLst/>
          </a:prstGeom>
          <a:noFill/>
        </p:spPr>
        <p:txBody>
          <a:bodyPr>
            <a:spAutoFit/>
          </a:bodyPr>
          <a:lstStyle/>
          <a:p>
            <a:pPr>
              <a:defRPr/>
            </a:pPr>
            <a:r>
              <a:rPr lang="en-GB" sz="1100" b="0" spc="10" dirty="0"/>
              <a:t>0xDFFFFFFF</a:t>
            </a:r>
          </a:p>
        </p:txBody>
      </p:sp>
      <p:sp>
        <p:nvSpPr>
          <p:cNvPr id="27" name="TextBox 26"/>
          <p:cNvSpPr txBox="1"/>
          <p:nvPr/>
        </p:nvSpPr>
        <p:spPr>
          <a:xfrm>
            <a:off x="4703513" y="2946400"/>
            <a:ext cx="1345674" cy="261610"/>
          </a:xfrm>
          <a:prstGeom prst="rect">
            <a:avLst/>
          </a:prstGeom>
          <a:noFill/>
        </p:spPr>
        <p:txBody>
          <a:bodyPr>
            <a:spAutoFit/>
          </a:bodyPr>
          <a:lstStyle/>
          <a:p>
            <a:pPr>
              <a:defRPr/>
            </a:pPr>
            <a:r>
              <a:rPr lang="en-GB" sz="1100" b="0" spc="10" dirty="0"/>
              <a:t>0xA0000000</a:t>
            </a:r>
          </a:p>
        </p:txBody>
      </p:sp>
      <p:sp>
        <p:nvSpPr>
          <p:cNvPr id="28" name="TextBox 27"/>
          <p:cNvSpPr txBox="1"/>
          <p:nvPr/>
        </p:nvSpPr>
        <p:spPr>
          <a:xfrm>
            <a:off x="4701396" y="3090864"/>
            <a:ext cx="1345674" cy="261610"/>
          </a:xfrm>
          <a:prstGeom prst="rect">
            <a:avLst/>
          </a:prstGeom>
          <a:noFill/>
        </p:spPr>
        <p:txBody>
          <a:bodyPr>
            <a:spAutoFit/>
          </a:bodyPr>
          <a:lstStyle/>
          <a:p>
            <a:pPr>
              <a:defRPr/>
            </a:pPr>
            <a:r>
              <a:rPr lang="en-GB" sz="1100" b="0" spc="10" dirty="0"/>
              <a:t>0x9FFFFFFF</a:t>
            </a:r>
          </a:p>
        </p:txBody>
      </p:sp>
      <p:sp>
        <p:nvSpPr>
          <p:cNvPr id="29" name="TextBox 28"/>
          <p:cNvSpPr txBox="1"/>
          <p:nvPr/>
        </p:nvSpPr>
        <p:spPr>
          <a:xfrm>
            <a:off x="4714091" y="3892550"/>
            <a:ext cx="1345674" cy="261610"/>
          </a:xfrm>
          <a:prstGeom prst="rect">
            <a:avLst/>
          </a:prstGeom>
          <a:noFill/>
        </p:spPr>
        <p:txBody>
          <a:bodyPr>
            <a:spAutoFit/>
          </a:bodyPr>
          <a:lstStyle/>
          <a:p>
            <a:pPr>
              <a:defRPr/>
            </a:pPr>
            <a:r>
              <a:rPr lang="en-GB" sz="1100" b="0" spc="10" dirty="0"/>
              <a:t>0x60000000</a:t>
            </a:r>
          </a:p>
        </p:txBody>
      </p:sp>
      <p:sp>
        <p:nvSpPr>
          <p:cNvPr id="30" name="TextBox 29"/>
          <p:cNvSpPr txBox="1"/>
          <p:nvPr/>
        </p:nvSpPr>
        <p:spPr>
          <a:xfrm>
            <a:off x="4707745" y="4054475"/>
            <a:ext cx="1345674" cy="261610"/>
          </a:xfrm>
          <a:prstGeom prst="rect">
            <a:avLst/>
          </a:prstGeom>
          <a:noFill/>
        </p:spPr>
        <p:txBody>
          <a:bodyPr>
            <a:spAutoFit/>
          </a:bodyPr>
          <a:lstStyle/>
          <a:p>
            <a:pPr>
              <a:defRPr/>
            </a:pPr>
            <a:r>
              <a:rPr lang="en-GB" sz="1100" b="0" spc="10" dirty="0"/>
              <a:t>0x5FFFFFFF</a:t>
            </a:r>
          </a:p>
        </p:txBody>
      </p:sp>
      <p:sp>
        <p:nvSpPr>
          <p:cNvPr id="31" name="TextBox 30"/>
          <p:cNvSpPr txBox="1"/>
          <p:nvPr/>
        </p:nvSpPr>
        <p:spPr>
          <a:xfrm>
            <a:off x="4707745" y="4386264"/>
            <a:ext cx="1345674" cy="261610"/>
          </a:xfrm>
          <a:prstGeom prst="rect">
            <a:avLst/>
          </a:prstGeom>
          <a:noFill/>
        </p:spPr>
        <p:txBody>
          <a:bodyPr>
            <a:spAutoFit/>
          </a:bodyPr>
          <a:lstStyle/>
          <a:p>
            <a:pPr>
              <a:defRPr/>
            </a:pPr>
            <a:r>
              <a:rPr lang="en-GB" sz="1100" b="0" spc="10" dirty="0"/>
              <a:t>0x40000000</a:t>
            </a:r>
          </a:p>
        </p:txBody>
      </p:sp>
      <p:sp>
        <p:nvSpPr>
          <p:cNvPr id="32" name="TextBox 31"/>
          <p:cNvSpPr txBox="1"/>
          <p:nvPr/>
        </p:nvSpPr>
        <p:spPr>
          <a:xfrm>
            <a:off x="4707745" y="4518025"/>
            <a:ext cx="1345674" cy="261610"/>
          </a:xfrm>
          <a:prstGeom prst="rect">
            <a:avLst/>
          </a:prstGeom>
          <a:noFill/>
        </p:spPr>
        <p:txBody>
          <a:bodyPr>
            <a:spAutoFit/>
          </a:bodyPr>
          <a:lstStyle/>
          <a:p>
            <a:pPr>
              <a:defRPr/>
            </a:pPr>
            <a:r>
              <a:rPr lang="en-GB" sz="1100" b="0" spc="10" dirty="0"/>
              <a:t>0x3FFFFFFF</a:t>
            </a:r>
          </a:p>
        </p:txBody>
      </p:sp>
      <p:sp>
        <p:nvSpPr>
          <p:cNvPr id="34" name="TextBox 33"/>
          <p:cNvSpPr txBox="1"/>
          <p:nvPr/>
        </p:nvSpPr>
        <p:spPr>
          <a:xfrm>
            <a:off x="4718323" y="5002214"/>
            <a:ext cx="1345674" cy="261610"/>
          </a:xfrm>
          <a:prstGeom prst="rect">
            <a:avLst/>
          </a:prstGeom>
          <a:noFill/>
        </p:spPr>
        <p:txBody>
          <a:bodyPr>
            <a:spAutoFit/>
          </a:bodyPr>
          <a:lstStyle/>
          <a:p>
            <a:pPr>
              <a:defRPr/>
            </a:pPr>
            <a:r>
              <a:rPr lang="en-GB" sz="1100" b="0" spc="10" dirty="0"/>
              <a:t>0x1FFFFFFF</a:t>
            </a:r>
          </a:p>
        </p:txBody>
      </p:sp>
      <p:sp>
        <p:nvSpPr>
          <p:cNvPr id="45" name="TextBox 44"/>
          <p:cNvSpPr txBox="1"/>
          <p:nvPr/>
        </p:nvSpPr>
        <p:spPr>
          <a:xfrm>
            <a:off x="4716208" y="4867275"/>
            <a:ext cx="1345674" cy="261610"/>
          </a:xfrm>
          <a:prstGeom prst="rect">
            <a:avLst/>
          </a:prstGeom>
          <a:noFill/>
        </p:spPr>
        <p:txBody>
          <a:bodyPr>
            <a:spAutoFit/>
          </a:bodyPr>
          <a:lstStyle/>
          <a:p>
            <a:pPr>
              <a:defRPr/>
            </a:pPr>
            <a:r>
              <a:rPr lang="en-GB" sz="1100" b="0" spc="10" dirty="0"/>
              <a:t>0x20000000</a:t>
            </a:r>
          </a:p>
        </p:txBody>
      </p:sp>
      <p:sp>
        <p:nvSpPr>
          <p:cNvPr id="46" name="TextBox 45"/>
          <p:cNvSpPr txBox="1"/>
          <p:nvPr/>
        </p:nvSpPr>
        <p:spPr>
          <a:xfrm>
            <a:off x="4714091" y="5353050"/>
            <a:ext cx="1345674" cy="261610"/>
          </a:xfrm>
          <a:prstGeom prst="rect">
            <a:avLst/>
          </a:prstGeom>
          <a:noFill/>
        </p:spPr>
        <p:txBody>
          <a:bodyPr>
            <a:spAutoFit/>
          </a:bodyPr>
          <a:lstStyle/>
          <a:p>
            <a:pPr>
              <a:defRPr/>
            </a:pPr>
            <a:r>
              <a:rPr lang="en-GB" sz="1100" b="0" spc="10" dirty="0"/>
              <a:t>0x00000000</a:t>
            </a:r>
          </a:p>
        </p:txBody>
      </p:sp>
      <p:sp>
        <p:nvSpPr>
          <p:cNvPr id="70" name="Right Brace 69"/>
          <p:cNvSpPr/>
          <p:nvPr/>
        </p:nvSpPr>
        <p:spPr bwMode="auto">
          <a:xfrm>
            <a:off x="5975132" y="5059364"/>
            <a:ext cx="120604" cy="454025"/>
          </a:xfrm>
          <a:prstGeom prst="rightBrace">
            <a:avLst>
              <a:gd name="adj1" fmla="val 40152"/>
              <a:gd name="adj2" fmla="val 50000"/>
            </a:avLst>
          </a:prstGeom>
          <a:noFill/>
          <a:ln w="12700" cap="flat" cmpd="sng" algn="ctr">
            <a:solidFill>
              <a:schemeClr val="tx1">
                <a:lumMod val="50000"/>
                <a:lumOff val="50000"/>
              </a:schemeClr>
            </a:solidFill>
            <a:prstDash val="solid"/>
            <a:round/>
            <a:headEnd type="none" w="med" len="med"/>
            <a:tailEnd type="none" w="med" len="med"/>
          </a:ln>
          <a:effectLst/>
        </p:spPr>
        <p:txBody>
          <a:bodyPr wrap="none" anchor="ctr"/>
          <a:lstStyle/>
          <a:p>
            <a:pPr algn="ctr">
              <a:defRPr/>
            </a:pPr>
            <a:endParaRPr lang="en-GB" sz="2800"/>
          </a:p>
        </p:txBody>
      </p:sp>
      <p:sp>
        <p:nvSpPr>
          <p:cNvPr id="78" name="Right Brace 77"/>
          <p:cNvSpPr/>
          <p:nvPr/>
        </p:nvSpPr>
        <p:spPr bwMode="auto">
          <a:xfrm>
            <a:off x="5975132" y="4583114"/>
            <a:ext cx="120604" cy="454025"/>
          </a:xfrm>
          <a:prstGeom prst="rightBrace">
            <a:avLst>
              <a:gd name="adj1" fmla="val 40152"/>
              <a:gd name="adj2" fmla="val 50000"/>
            </a:avLst>
          </a:prstGeom>
          <a:noFill/>
          <a:ln w="12700" cap="flat" cmpd="sng" algn="ctr">
            <a:solidFill>
              <a:schemeClr val="tx1">
                <a:lumMod val="50000"/>
                <a:lumOff val="50000"/>
              </a:schemeClr>
            </a:solidFill>
            <a:prstDash val="solid"/>
            <a:round/>
            <a:headEnd type="none" w="med" len="med"/>
            <a:tailEnd type="none" w="med" len="med"/>
          </a:ln>
          <a:effectLst/>
        </p:spPr>
        <p:txBody>
          <a:bodyPr wrap="none" anchor="ctr"/>
          <a:lstStyle/>
          <a:p>
            <a:pPr algn="ctr">
              <a:defRPr/>
            </a:pPr>
            <a:endParaRPr lang="en-GB" sz="2800"/>
          </a:p>
        </p:txBody>
      </p:sp>
      <p:sp>
        <p:nvSpPr>
          <p:cNvPr id="79" name="Right Brace 78"/>
          <p:cNvSpPr/>
          <p:nvPr/>
        </p:nvSpPr>
        <p:spPr bwMode="auto">
          <a:xfrm>
            <a:off x="5975132" y="4114801"/>
            <a:ext cx="120604" cy="454025"/>
          </a:xfrm>
          <a:prstGeom prst="rightBrace">
            <a:avLst>
              <a:gd name="adj1" fmla="val 40152"/>
              <a:gd name="adj2" fmla="val 50000"/>
            </a:avLst>
          </a:prstGeom>
          <a:noFill/>
          <a:ln w="12700" cap="flat" cmpd="sng" algn="ctr">
            <a:solidFill>
              <a:schemeClr val="tx1">
                <a:lumMod val="50000"/>
                <a:lumOff val="50000"/>
              </a:schemeClr>
            </a:solidFill>
            <a:prstDash val="solid"/>
            <a:round/>
            <a:headEnd type="none" w="med" len="med"/>
            <a:tailEnd type="none" w="med" len="med"/>
          </a:ln>
          <a:effectLst/>
        </p:spPr>
        <p:txBody>
          <a:bodyPr wrap="none" anchor="ctr"/>
          <a:lstStyle/>
          <a:p>
            <a:pPr algn="ctr">
              <a:defRPr/>
            </a:pPr>
            <a:endParaRPr lang="en-GB" sz="2800"/>
          </a:p>
        </p:txBody>
      </p:sp>
      <p:sp>
        <p:nvSpPr>
          <p:cNvPr id="80" name="TextBox 79"/>
          <p:cNvSpPr txBox="1"/>
          <p:nvPr/>
        </p:nvSpPr>
        <p:spPr>
          <a:xfrm>
            <a:off x="6119010" y="5160964"/>
            <a:ext cx="935201" cy="261610"/>
          </a:xfrm>
          <a:prstGeom prst="rect">
            <a:avLst/>
          </a:prstGeom>
          <a:noFill/>
        </p:spPr>
        <p:txBody>
          <a:bodyPr>
            <a:spAutoFit/>
          </a:bodyPr>
          <a:lstStyle/>
          <a:p>
            <a:pPr>
              <a:defRPr/>
            </a:pPr>
            <a:r>
              <a:rPr lang="en-GB" sz="1100" b="0" spc="10" dirty="0"/>
              <a:t>512MB</a:t>
            </a:r>
          </a:p>
        </p:txBody>
      </p:sp>
      <p:sp>
        <p:nvSpPr>
          <p:cNvPr id="81" name="TextBox 80"/>
          <p:cNvSpPr txBox="1"/>
          <p:nvPr/>
        </p:nvSpPr>
        <p:spPr>
          <a:xfrm>
            <a:off x="6119010" y="4694239"/>
            <a:ext cx="935201" cy="261610"/>
          </a:xfrm>
          <a:prstGeom prst="rect">
            <a:avLst/>
          </a:prstGeom>
          <a:noFill/>
        </p:spPr>
        <p:txBody>
          <a:bodyPr>
            <a:spAutoFit/>
          </a:bodyPr>
          <a:lstStyle/>
          <a:p>
            <a:pPr>
              <a:defRPr/>
            </a:pPr>
            <a:r>
              <a:rPr lang="en-GB" sz="1100" b="0" spc="10" dirty="0"/>
              <a:t>512MB</a:t>
            </a:r>
          </a:p>
        </p:txBody>
      </p:sp>
      <p:sp>
        <p:nvSpPr>
          <p:cNvPr id="82" name="TextBox 81"/>
          <p:cNvSpPr txBox="1"/>
          <p:nvPr/>
        </p:nvSpPr>
        <p:spPr>
          <a:xfrm>
            <a:off x="6119010" y="4248151"/>
            <a:ext cx="935201" cy="261610"/>
          </a:xfrm>
          <a:prstGeom prst="rect">
            <a:avLst/>
          </a:prstGeom>
          <a:noFill/>
        </p:spPr>
        <p:txBody>
          <a:bodyPr>
            <a:spAutoFit/>
          </a:bodyPr>
          <a:lstStyle/>
          <a:p>
            <a:pPr>
              <a:defRPr/>
            </a:pPr>
            <a:r>
              <a:rPr lang="en-GB" sz="1100" b="0" spc="10" dirty="0"/>
              <a:t>512MB</a:t>
            </a:r>
          </a:p>
        </p:txBody>
      </p:sp>
      <p:sp>
        <p:nvSpPr>
          <p:cNvPr id="83" name="Right Brace 82"/>
          <p:cNvSpPr/>
          <p:nvPr/>
        </p:nvSpPr>
        <p:spPr bwMode="auto">
          <a:xfrm>
            <a:off x="5975132" y="3176588"/>
            <a:ext cx="120604" cy="844550"/>
          </a:xfrm>
          <a:prstGeom prst="rightBrace">
            <a:avLst>
              <a:gd name="adj1" fmla="val 40152"/>
              <a:gd name="adj2" fmla="val 50000"/>
            </a:avLst>
          </a:prstGeom>
          <a:noFill/>
          <a:ln w="12700" cap="flat" cmpd="sng" algn="ctr">
            <a:solidFill>
              <a:schemeClr val="tx1">
                <a:lumMod val="50000"/>
                <a:lumOff val="50000"/>
              </a:schemeClr>
            </a:solidFill>
            <a:prstDash val="solid"/>
            <a:round/>
            <a:headEnd type="none" w="med" len="med"/>
            <a:tailEnd type="none" w="med" len="med"/>
          </a:ln>
          <a:effectLst/>
        </p:spPr>
        <p:txBody>
          <a:bodyPr wrap="none" anchor="ctr"/>
          <a:lstStyle/>
          <a:p>
            <a:pPr algn="ctr">
              <a:defRPr/>
            </a:pPr>
            <a:endParaRPr lang="en-GB" sz="2800"/>
          </a:p>
        </p:txBody>
      </p:sp>
      <p:sp>
        <p:nvSpPr>
          <p:cNvPr id="84" name="TextBox 83"/>
          <p:cNvSpPr txBox="1"/>
          <p:nvPr/>
        </p:nvSpPr>
        <p:spPr>
          <a:xfrm>
            <a:off x="6119010" y="3482976"/>
            <a:ext cx="935201" cy="261610"/>
          </a:xfrm>
          <a:prstGeom prst="rect">
            <a:avLst/>
          </a:prstGeom>
          <a:noFill/>
        </p:spPr>
        <p:txBody>
          <a:bodyPr>
            <a:spAutoFit/>
          </a:bodyPr>
          <a:lstStyle/>
          <a:p>
            <a:pPr>
              <a:defRPr/>
            </a:pPr>
            <a:r>
              <a:rPr lang="en-GB" sz="1100" b="0" spc="10" dirty="0"/>
              <a:t>1GB</a:t>
            </a:r>
          </a:p>
        </p:txBody>
      </p:sp>
      <p:sp>
        <p:nvSpPr>
          <p:cNvPr id="85" name="Right Brace 84"/>
          <p:cNvSpPr/>
          <p:nvPr/>
        </p:nvSpPr>
        <p:spPr bwMode="auto">
          <a:xfrm>
            <a:off x="5975132" y="2254251"/>
            <a:ext cx="120604" cy="842963"/>
          </a:xfrm>
          <a:prstGeom prst="rightBrace">
            <a:avLst>
              <a:gd name="adj1" fmla="val 40152"/>
              <a:gd name="adj2" fmla="val 50000"/>
            </a:avLst>
          </a:prstGeom>
          <a:noFill/>
          <a:ln w="12700" cap="flat" cmpd="sng" algn="ctr">
            <a:solidFill>
              <a:schemeClr val="tx1">
                <a:lumMod val="50000"/>
                <a:lumOff val="50000"/>
              </a:schemeClr>
            </a:solidFill>
            <a:prstDash val="solid"/>
            <a:round/>
            <a:headEnd type="none" w="med" len="med"/>
            <a:tailEnd type="none" w="med" len="med"/>
          </a:ln>
          <a:effectLst/>
        </p:spPr>
        <p:txBody>
          <a:bodyPr wrap="none" anchor="ctr"/>
          <a:lstStyle/>
          <a:p>
            <a:pPr algn="ctr">
              <a:defRPr/>
            </a:pPr>
            <a:endParaRPr lang="en-GB" sz="2800"/>
          </a:p>
        </p:txBody>
      </p:sp>
      <p:sp>
        <p:nvSpPr>
          <p:cNvPr id="86" name="TextBox 85"/>
          <p:cNvSpPr txBox="1"/>
          <p:nvPr/>
        </p:nvSpPr>
        <p:spPr>
          <a:xfrm>
            <a:off x="6119010" y="2560639"/>
            <a:ext cx="935201" cy="261610"/>
          </a:xfrm>
          <a:prstGeom prst="rect">
            <a:avLst/>
          </a:prstGeom>
          <a:noFill/>
        </p:spPr>
        <p:txBody>
          <a:bodyPr>
            <a:spAutoFit/>
          </a:bodyPr>
          <a:lstStyle/>
          <a:p>
            <a:pPr>
              <a:defRPr/>
            </a:pPr>
            <a:r>
              <a:rPr lang="en-GB" sz="1100" b="0" spc="10" dirty="0"/>
              <a:t>1GB</a:t>
            </a:r>
          </a:p>
        </p:txBody>
      </p:sp>
      <p:sp>
        <p:nvSpPr>
          <p:cNvPr id="87" name="Right Brace 86"/>
          <p:cNvSpPr/>
          <p:nvPr/>
        </p:nvSpPr>
        <p:spPr bwMode="auto">
          <a:xfrm>
            <a:off x="5975132" y="1344614"/>
            <a:ext cx="120604" cy="841375"/>
          </a:xfrm>
          <a:prstGeom prst="rightBrace">
            <a:avLst>
              <a:gd name="adj1" fmla="val 40152"/>
              <a:gd name="adj2" fmla="val 50000"/>
            </a:avLst>
          </a:prstGeom>
          <a:noFill/>
          <a:ln w="12700" cap="flat" cmpd="sng" algn="ctr">
            <a:solidFill>
              <a:schemeClr val="tx1">
                <a:lumMod val="50000"/>
                <a:lumOff val="50000"/>
              </a:schemeClr>
            </a:solidFill>
            <a:prstDash val="solid"/>
            <a:round/>
            <a:headEnd type="none" w="med" len="med"/>
            <a:tailEnd type="none" w="med" len="med"/>
          </a:ln>
          <a:effectLst/>
        </p:spPr>
        <p:txBody>
          <a:bodyPr wrap="none" anchor="ctr"/>
          <a:lstStyle/>
          <a:p>
            <a:pPr algn="ctr">
              <a:defRPr/>
            </a:pPr>
            <a:endParaRPr lang="en-GB" sz="2800"/>
          </a:p>
        </p:txBody>
      </p:sp>
      <p:sp>
        <p:nvSpPr>
          <p:cNvPr id="88" name="TextBox 87"/>
          <p:cNvSpPr txBox="1"/>
          <p:nvPr/>
        </p:nvSpPr>
        <p:spPr>
          <a:xfrm>
            <a:off x="6068230" y="1651000"/>
            <a:ext cx="935201" cy="261610"/>
          </a:xfrm>
          <a:prstGeom prst="rect">
            <a:avLst/>
          </a:prstGeom>
          <a:noFill/>
        </p:spPr>
        <p:txBody>
          <a:bodyPr>
            <a:spAutoFit/>
          </a:bodyPr>
          <a:lstStyle/>
          <a:p>
            <a:pPr>
              <a:defRPr/>
            </a:pPr>
            <a:r>
              <a:rPr lang="en-GB" sz="1100" b="0" spc="10" dirty="0"/>
              <a:t>512MB</a:t>
            </a:r>
          </a:p>
        </p:txBody>
      </p:sp>
      <p:sp>
        <p:nvSpPr>
          <p:cNvPr id="101" name="TextBox 100"/>
          <p:cNvSpPr txBox="1"/>
          <p:nvPr/>
        </p:nvSpPr>
        <p:spPr>
          <a:xfrm>
            <a:off x="4678123" y="1751014"/>
            <a:ext cx="1345674" cy="261610"/>
          </a:xfrm>
          <a:prstGeom prst="rect">
            <a:avLst/>
          </a:prstGeom>
          <a:noFill/>
        </p:spPr>
        <p:txBody>
          <a:bodyPr>
            <a:spAutoFit/>
          </a:bodyPr>
          <a:lstStyle/>
          <a:p>
            <a:pPr algn="just">
              <a:defRPr/>
            </a:pPr>
            <a:r>
              <a:rPr lang="en-GB" sz="1100" b="0" spc="10" dirty="0"/>
              <a:t>0xE00FFFFF</a:t>
            </a:r>
          </a:p>
        </p:txBody>
      </p:sp>
      <p:sp>
        <p:nvSpPr>
          <p:cNvPr id="102" name="TextBox 101"/>
          <p:cNvSpPr txBox="1"/>
          <p:nvPr/>
        </p:nvSpPr>
        <p:spPr>
          <a:xfrm>
            <a:off x="4678123" y="1570039"/>
            <a:ext cx="1345674" cy="261610"/>
          </a:xfrm>
          <a:prstGeom prst="rect">
            <a:avLst/>
          </a:prstGeom>
          <a:noFill/>
        </p:spPr>
        <p:txBody>
          <a:bodyPr>
            <a:spAutoFit/>
          </a:bodyPr>
          <a:lstStyle/>
          <a:p>
            <a:pPr algn="just">
              <a:defRPr/>
            </a:pPr>
            <a:r>
              <a:rPr lang="en-GB" sz="1100" b="0" spc="10" dirty="0"/>
              <a:t>0xE0100000</a:t>
            </a:r>
          </a:p>
        </p:txBody>
      </p:sp>
      <p:sp>
        <p:nvSpPr>
          <p:cNvPr id="103" name="TextBox 102"/>
          <p:cNvSpPr txBox="1"/>
          <p:nvPr/>
        </p:nvSpPr>
        <p:spPr>
          <a:xfrm>
            <a:off x="528961" y="1346200"/>
            <a:ext cx="2172966" cy="276999"/>
          </a:xfrm>
          <a:prstGeom prst="rect">
            <a:avLst/>
          </a:prstGeom>
          <a:noFill/>
        </p:spPr>
        <p:txBody>
          <a:bodyPr wrap="square">
            <a:spAutoFit/>
          </a:bodyPr>
          <a:lstStyle/>
          <a:p>
            <a:pPr algn="r">
              <a:defRPr/>
            </a:pPr>
            <a:r>
              <a:rPr lang="en-GB" sz="1200" b="0" spc="10" dirty="0"/>
              <a:t>Reserved for other purposes</a:t>
            </a:r>
          </a:p>
        </p:txBody>
      </p:sp>
      <p:grpSp>
        <p:nvGrpSpPr>
          <p:cNvPr id="7" name="Group 6"/>
          <p:cNvGrpSpPr/>
          <p:nvPr/>
        </p:nvGrpSpPr>
        <p:grpSpPr>
          <a:xfrm>
            <a:off x="4771220" y="1344612"/>
            <a:ext cx="6829931" cy="3595847"/>
            <a:chOff x="4771220" y="1344613"/>
            <a:chExt cx="6829931" cy="2370138"/>
          </a:xfrm>
        </p:grpSpPr>
        <p:cxnSp>
          <p:nvCxnSpPr>
            <p:cNvPr id="125" name="Straight Connector 124"/>
            <p:cNvCxnSpPr/>
            <p:nvPr/>
          </p:nvCxnSpPr>
          <p:spPr bwMode="auto">
            <a:xfrm flipV="1">
              <a:off x="9011363" y="1354138"/>
              <a:ext cx="583972" cy="608012"/>
            </a:xfrm>
            <a:prstGeom prst="line">
              <a:avLst/>
            </a:prstGeom>
            <a:noFill/>
            <a:ln w="19050" cap="flat" cmpd="sng" algn="ctr">
              <a:solidFill>
                <a:schemeClr val="bg1">
                  <a:lumMod val="75000"/>
                </a:schemeClr>
              </a:solidFill>
              <a:prstDash val="sysDot"/>
              <a:round/>
              <a:headEnd type="none" w="med" len="med"/>
              <a:tailEnd type="none" w="med" len="med"/>
            </a:ln>
            <a:effectLst/>
          </p:spPr>
        </p:cxnSp>
        <p:cxnSp>
          <p:nvCxnSpPr>
            <p:cNvPr id="129" name="Straight Connector 128"/>
            <p:cNvCxnSpPr/>
            <p:nvPr/>
          </p:nvCxnSpPr>
          <p:spPr bwMode="auto">
            <a:xfrm>
              <a:off x="9011363" y="2676525"/>
              <a:ext cx="583972" cy="596900"/>
            </a:xfrm>
            <a:prstGeom prst="line">
              <a:avLst/>
            </a:prstGeom>
            <a:noFill/>
            <a:ln w="19050" cap="flat" cmpd="sng" algn="ctr">
              <a:solidFill>
                <a:schemeClr val="bg1">
                  <a:lumMod val="75000"/>
                </a:schemeClr>
              </a:solidFill>
              <a:prstDash val="sysDot"/>
              <a:round/>
              <a:headEnd type="none" w="med" len="med"/>
              <a:tailEnd type="none" w="med" len="med"/>
            </a:ln>
            <a:effectLst/>
          </p:spPr>
        </p:cxnSp>
        <p:cxnSp>
          <p:nvCxnSpPr>
            <p:cNvPr id="131" name="Straight Connector 130"/>
            <p:cNvCxnSpPr/>
            <p:nvPr/>
          </p:nvCxnSpPr>
          <p:spPr bwMode="auto">
            <a:xfrm flipV="1">
              <a:off x="4771220" y="1344613"/>
              <a:ext cx="2232210" cy="295078"/>
            </a:xfrm>
            <a:prstGeom prst="line">
              <a:avLst/>
            </a:prstGeom>
            <a:noFill/>
            <a:ln w="19050" cap="flat" cmpd="sng" algn="ctr">
              <a:solidFill>
                <a:schemeClr val="bg1">
                  <a:lumMod val="75000"/>
                </a:schemeClr>
              </a:solidFill>
              <a:prstDash val="sysDot"/>
              <a:round/>
              <a:headEnd type="none" w="med" len="med"/>
              <a:tailEnd type="none" w="med" len="med"/>
            </a:ln>
            <a:effectLst/>
          </p:spPr>
        </p:cxnSp>
        <p:cxnSp>
          <p:nvCxnSpPr>
            <p:cNvPr id="134" name="Straight Connector 133"/>
            <p:cNvCxnSpPr/>
            <p:nvPr/>
          </p:nvCxnSpPr>
          <p:spPr bwMode="auto">
            <a:xfrm>
              <a:off x="4771220" y="1898650"/>
              <a:ext cx="2234327" cy="1816101"/>
            </a:xfrm>
            <a:prstGeom prst="line">
              <a:avLst/>
            </a:prstGeom>
            <a:noFill/>
            <a:ln w="19050" cap="flat" cmpd="sng" algn="ctr">
              <a:solidFill>
                <a:schemeClr val="bg1">
                  <a:lumMod val="75000"/>
                </a:schemeClr>
              </a:solidFill>
              <a:prstDash val="sysDot"/>
              <a:round/>
              <a:headEnd type="none" w="med" len="med"/>
              <a:tailEnd type="none" w="med" len="med"/>
            </a:ln>
            <a:effectLst/>
          </p:spPr>
        </p:cxnSp>
        <p:sp>
          <p:nvSpPr>
            <p:cNvPr id="104" name="Rectangle 103"/>
            <p:cNvSpPr/>
            <p:nvPr/>
          </p:nvSpPr>
          <p:spPr bwMode="auto">
            <a:xfrm>
              <a:off x="7005547" y="1344614"/>
              <a:ext cx="2005816" cy="263525"/>
            </a:xfrm>
            <a:prstGeom prst="rect">
              <a:avLst/>
            </a:prstGeom>
            <a:solidFill>
              <a:schemeClr val="accent5">
                <a:lumMod val="20000"/>
                <a:lumOff val="80000"/>
              </a:schemeClr>
            </a:solidFill>
            <a:ln w="19050" cap="flat" cmpd="sng" algn="ctr">
              <a:solidFill>
                <a:schemeClr val="tx1">
                  <a:lumMod val="65000"/>
                  <a:lumOff val="35000"/>
                </a:schemeClr>
              </a:solidFill>
              <a:prstDash val="solid"/>
              <a:round/>
              <a:headEnd type="none" w="med" len="med"/>
              <a:tailEnd type="none" w="med" len="med"/>
            </a:ln>
            <a:effectLst/>
          </p:spPr>
          <p:txBody>
            <a:bodyPr wrap="none" anchor="ctr"/>
            <a:lstStyle/>
            <a:p>
              <a:pPr algn="ctr">
                <a:defRPr/>
              </a:pPr>
              <a:r>
                <a:rPr lang="en-GB" sz="1600" b="0" dirty="0"/>
                <a:t>ROM table</a:t>
              </a:r>
            </a:p>
          </p:txBody>
        </p:sp>
        <p:sp>
          <p:nvSpPr>
            <p:cNvPr id="105" name="Rectangle 104"/>
            <p:cNvSpPr/>
            <p:nvPr/>
          </p:nvSpPr>
          <p:spPr bwMode="auto">
            <a:xfrm>
              <a:off x="7005547" y="1608138"/>
              <a:ext cx="2005816" cy="334962"/>
            </a:xfrm>
            <a:prstGeom prst="rect">
              <a:avLst/>
            </a:prstGeom>
            <a:solidFill>
              <a:srgbClr val="A7C4D1"/>
            </a:solidFill>
            <a:ln w="19050" cap="flat" cmpd="sng" algn="ctr">
              <a:solidFill>
                <a:schemeClr val="tx1">
                  <a:lumMod val="65000"/>
                  <a:lumOff val="35000"/>
                </a:schemeClr>
              </a:solidFill>
              <a:prstDash val="solid"/>
              <a:round/>
              <a:headEnd type="none" w="med" len="med"/>
              <a:tailEnd type="none" w="med" len="med"/>
            </a:ln>
            <a:effectLst/>
          </p:spPr>
          <p:txBody>
            <a:bodyPr wrap="none" anchor="ctr"/>
            <a:lstStyle/>
            <a:p>
              <a:pPr algn="ctr">
                <a:defRPr/>
              </a:pPr>
              <a:r>
                <a:rPr lang="en-GB" sz="1600" b="0" dirty="0"/>
                <a:t>Reserved</a:t>
              </a:r>
              <a:endParaRPr lang="en-GB" sz="1600" dirty="0"/>
            </a:p>
          </p:txBody>
        </p:sp>
        <p:sp>
          <p:nvSpPr>
            <p:cNvPr id="106" name="Rectangle 105"/>
            <p:cNvSpPr/>
            <p:nvPr/>
          </p:nvSpPr>
          <p:spPr bwMode="auto">
            <a:xfrm>
              <a:off x="7005547" y="1943100"/>
              <a:ext cx="2005816" cy="725488"/>
            </a:xfrm>
            <a:prstGeom prst="rect">
              <a:avLst/>
            </a:prstGeom>
            <a:solidFill>
              <a:schemeClr val="accent5">
                <a:lumMod val="20000"/>
                <a:lumOff val="80000"/>
              </a:schemeClr>
            </a:solidFill>
            <a:ln w="19050" cap="flat" cmpd="sng" algn="ctr">
              <a:solidFill>
                <a:schemeClr val="tx1">
                  <a:lumMod val="65000"/>
                  <a:lumOff val="35000"/>
                </a:schemeClr>
              </a:solidFill>
              <a:prstDash val="solid"/>
              <a:round/>
              <a:headEnd type="none" w="med" len="med"/>
              <a:tailEnd type="none" w="med" len="med"/>
            </a:ln>
            <a:effectLst/>
          </p:spPr>
          <p:txBody>
            <a:bodyPr wrap="none" anchor="ctr"/>
            <a:lstStyle/>
            <a:p>
              <a:pPr algn="ctr">
                <a:defRPr/>
              </a:pPr>
              <a:r>
                <a:rPr lang="en-GB" sz="1600" b="0" dirty="0"/>
                <a:t>System Control Space</a:t>
              </a:r>
            </a:p>
            <a:p>
              <a:pPr algn="ctr">
                <a:defRPr/>
              </a:pPr>
              <a:r>
                <a:rPr lang="en-GB" sz="1600" b="0" dirty="0"/>
                <a:t>(SCS)</a:t>
              </a:r>
            </a:p>
          </p:txBody>
        </p:sp>
        <p:sp>
          <p:nvSpPr>
            <p:cNvPr id="107" name="Rectangle 106"/>
            <p:cNvSpPr/>
            <p:nvPr/>
          </p:nvSpPr>
          <p:spPr bwMode="auto">
            <a:xfrm>
              <a:off x="7005547" y="2663825"/>
              <a:ext cx="2005816" cy="260350"/>
            </a:xfrm>
            <a:prstGeom prst="rect">
              <a:avLst/>
            </a:prstGeom>
            <a:solidFill>
              <a:srgbClr val="A7C4D1"/>
            </a:solidFill>
            <a:ln w="19050" cap="flat" cmpd="sng" algn="ctr">
              <a:solidFill>
                <a:schemeClr val="tx1">
                  <a:lumMod val="65000"/>
                  <a:lumOff val="35000"/>
                </a:schemeClr>
              </a:solidFill>
              <a:prstDash val="solid"/>
              <a:round/>
              <a:headEnd type="none" w="med" len="med"/>
              <a:tailEnd type="none" w="med" len="med"/>
            </a:ln>
            <a:effectLst/>
          </p:spPr>
          <p:txBody>
            <a:bodyPr wrap="none" anchor="ctr"/>
            <a:lstStyle/>
            <a:p>
              <a:pPr algn="ctr">
                <a:defRPr/>
              </a:pPr>
              <a:r>
                <a:rPr lang="en-GB" sz="1600" b="0" dirty="0"/>
                <a:t>Reserved</a:t>
              </a:r>
              <a:endParaRPr lang="en-GB" sz="1600" dirty="0"/>
            </a:p>
          </p:txBody>
        </p:sp>
        <p:sp>
          <p:nvSpPr>
            <p:cNvPr id="108" name="Rectangle 107"/>
            <p:cNvSpPr/>
            <p:nvPr/>
          </p:nvSpPr>
          <p:spPr bwMode="auto">
            <a:xfrm>
              <a:off x="7005547" y="2924175"/>
              <a:ext cx="2005816" cy="261938"/>
            </a:xfrm>
            <a:prstGeom prst="rect">
              <a:avLst/>
            </a:prstGeom>
            <a:solidFill>
              <a:schemeClr val="accent5">
                <a:lumMod val="20000"/>
                <a:lumOff val="80000"/>
              </a:schemeClr>
            </a:solidFill>
            <a:ln w="19050" cap="flat" cmpd="sng" algn="ctr">
              <a:solidFill>
                <a:schemeClr val="tx1">
                  <a:lumMod val="65000"/>
                  <a:lumOff val="35000"/>
                </a:schemeClr>
              </a:solidFill>
              <a:prstDash val="solid"/>
              <a:round/>
              <a:headEnd type="none" w="med" len="med"/>
              <a:tailEnd type="none" w="med" len="med"/>
            </a:ln>
            <a:effectLst/>
          </p:spPr>
          <p:txBody>
            <a:bodyPr wrap="none" anchor="ctr"/>
            <a:lstStyle/>
            <a:p>
              <a:pPr algn="ctr">
                <a:defRPr/>
              </a:pPr>
              <a:r>
                <a:rPr lang="en-GB" sz="1600" b="0" dirty="0"/>
                <a:t>Break point unit</a:t>
              </a:r>
            </a:p>
          </p:txBody>
        </p:sp>
        <p:sp>
          <p:nvSpPr>
            <p:cNvPr id="109" name="Rectangle 108"/>
            <p:cNvSpPr/>
            <p:nvPr/>
          </p:nvSpPr>
          <p:spPr bwMode="auto">
            <a:xfrm>
              <a:off x="7005547" y="3186113"/>
              <a:ext cx="2005816" cy="260350"/>
            </a:xfrm>
            <a:prstGeom prst="rect">
              <a:avLst/>
            </a:prstGeom>
            <a:solidFill>
              <a:srgbClr val="A7C4D1"/>
            </a:solidFill>
            <a:ln w="19050" cap="flat" cmpd="sng" algn="ctr">
              <a:solidFill>
                <a:schemeClr val="tx1">
                  <a:lumMod val="65000"/>
                  <a:lumOff val="35000"/>
                </a:schemeClr>
              </a:solidFill>
              <a:prstDash val="solid"/>
              <a:round/>
              <a:headEnd type="none" w="med" len="med"/>
              <a:tailEnd type="none" w="med" len="med"/>
            </a:ln>
            <a:effectLst/>
          </p:spPr>
          <p:txBody>
            <a:bodyPr wrap="none" anchor="ctr"/>
            <a:lstStyle/>
            <a:p>
              <a:pPr algn="ctr">
                <a:defRPr/>
              </a:pPr>
              <a:r>
                <a:rPr lang="en-GB" sz="1600" b="0" dirty="0"/>
                <a:t>Data watch point unit</a:t>
              </a:r>
              <a:endParaRPr lang="en-GB" sz="1600" dirty="0"/>
            </a:p>
          </p:txBody>
        </p:sp>
        <p:sp>
          <p:nvSpPr>
            <p:cNvPr id="110" name="Rectangle 109"/>
            <p:cNvSpPr/>
            <p:nvPr/>
          </p:nvSpPr>
          <p:spPr bwMode="auto">
            <a:xfrm>
              <a:off x="7005547" y="3436938"/>
              <a:ext cx="2005816" cy="261937"/>
            </a:xfrm>
            <a:prstGeom prst="rect">
              <a:avLst/>
            </a:prstGeom>
            <a:solidFill>
              <a:schemeClr val="accent5">
                <a:lumMod val="20000"/>
                <a:lumOff val="80000"/>
              </a:schemeClr>
            </a:solidFill>
            <a:ln w="19050" cap="flat" cmpd="sng" algn="ctr">
              <a:solidFill>
                <a:schemeClr val="tx1">
                  <a:lumMod val="65000"/>
                  <a:lumOff val="35000"/>
                </a:schemeClr>
              </a:solidFill>
              <a:prstDash val="solid"/>
              <a:round/>
              <a:headEnd type="none" w="med" len="med"/>
              <a:tailEnd type="none" w="med" len="med"/>
            </a:ln>
            <a:effectLst/>
          </p:spPr>
          <p:txBody>
            <a:bodyPr wrap="none" anchor="ctr"/>
            <a:lstStyle/>
            <a:p>
              <a:pPr algn="ctr">
                <a:defRPr/>
              </a:pPr>
              <a:r>
                <a:rPr lang="en-GB" sz="1600" b="0" dirty="0"/>
                <a:t>Reserved</a:t>
              </a:r>
            </a:p>
          </p:txBody>
        </p:sp>
        <p:sp>
          <p:nvSpPr>
            <p:cNvPr id="114" name="Rectangle 113"/>
            <p:cNvSpPr/>
            <p:nvPr/>
          </p:nvSpPr>
          <p:spPr bwMode="auto">
            <a:xfrm>
              <a:off x="9595335" y="1354138"/>
              <a:ext cx="2005816" cy="214312"/>
            </a:xfrm>
            <a:prstGeom prst="rect">
              <a:avLst/>
            </a:prstGeom>
            <a:solidFill>
              <a:srgbClr val="A7C4D1"/>
            </a:solidFill>
            <a:ln w="19050" cap="flat" cmpd="sng" algn="ctr">
              <a:solidFill>
                <a:schemeClr val="tx1">
                  <a:lumMod val="65000"/>
                  <a:lumOff val="35000"/>
                </a:schemeClr>
              </a:solidFill>
              <a:prstDash val="solid"/>
              <a:round/>
              <a:headEnd type="none" w="med" len="med"/>
              <a:tailEnd type="none" w="med" len="med"/>
            </a:ln>
            <a:effectLst/>
          </p:spPr>
          <p:txBody>
            <a:bodyPr wrap="none" anchor="ctr"/>
            <a:lstStyle/>
            <a:p>
              <a:pPr algn="ctr">
                <a:defRPr/>
              </a:pPr>
              <a:r>
                <a:rPr lang="en-GB" sz="1600" b="0" dirty="0"/>
                <a:t>Debug Control</a:t>
              </a:r>
            </a:p>
          </p:txBody>
        </p:sp>
        <p:sp>
          <p:nvSpPr>
            <p:cNvPr id="115" name="Rectangle 114"/>
            <p:cNvSpPr/>
            <p:nvPr/>
          </p:nvSpPr>
          <p:spPr bwMode="auto">
            <a:xfrm>
              <a:off x="9595335" y="1881189"/>
              <a:ext cx="2005816" cy="579437"/>
            </a:xfrm>
            <a:prstGeom prst="rect">
              <a:avLst/>
            </a:prstGeom>
            <a:solidFill>
              <a:srgbClr val="A7C4D1"/>
            </a:solidFill>
            <a:ln w="19050" cap="flat" cmpd="sng" algn="ctr">
              <a:solidFill>
                <a:schemeClr val="tx1">
                  <a:lumMod val="65000"/>
                  <a:lumOff val="35000"/>
                </a:schemeClr>
              </a:solidFill>
              <a:prstDash val="solid"/>
              <a:round/>
              <a:headEnd type="none" w="med" len="med"/>
              <a:tailEnd type="none" w="med" len="med"/>
            </a:ln>
            <a:effectLst/>
          </p:spPr>
          <p:txBody>
            <a:bodyPr wrap="none" anchor="ctr"/>
            <a:lstStyle/>
            <a:p>
              <a:pPr algn="ctr">
                <a:defRPr/>
              </a:pPr>
              <a:r>
                <a:rPr lang="en-GB" sz="1600" b="0" dirty="0"/>
                <a:t>Nested Vectored </a:t>
              </a:r>
            </a:p>
            <a:p>
              <a:pPr algn="ctr">
                <a:defRPr/>
              </a:pPr>
              <a:r>
                <a:rPr lang="en-GB" sz="1600" b="0" dirty="0"/>
                <a:t>Interrupt Controller</a:t>
              </a:r>
            </a:p>
            <a:p>
              <a:pPr algn="ctr">
                <a:defRPr/>
              </a:pPr>
              <a:r>
                <a:rPr lang="en-GB" sz="1600" b="0" dirty="0"/>
                <a:t>(NVIC)</a:t>
              </a:r>
              <a:endParaRPr lang="en-GB" sz="1600" dirty="0"/>
            </a:p>
          </p:txBody>
        </p:sp>
        <p:sp>
          <p:nvSpPr>
            <p:cNvPr id="116" name="Rectangle 115"/>
            <p:cNvSpPr/>
            <p:nvPr/>
          </p:nvSpPr>
          <p:spPr bwMode="auto">
            <a:xfrm>
              <a:off x="9595335" y="2460626"/>
              <a:ext cx="2005816" cy="277813"/>
            </a:xfrm>
            <a:prstGeom prst="rect">
              <a:avLst/>
            </a:prstGeom>
            <a:solidFill>
              <a:schemeClr val="accent5">
                <a:lumMod val="20000"/>
                <a:lumOff val="80000"/>
              </a:schemeClr>
            </a:solidFill>
            <a:ln w="19050" cap="flat" cmpd="sng" algn="ctr">
              <a:solidFill>
                <a:schemeClr val="tx1">
                  <a:lumMod val="65000"/>
                  <a:lumOff val="35000"/>
                </a:schemeClr>
              </a:solidFill>
              <a:prstDash val="solid"/>
              <a:round/>
              <a:headEnd type="none" w="med" len="med"/>
              <a:tailEnd type="none" w="med" len="med"/>
            </a:ln>
            <a:effectLst/>
          </p:spPr>
          <p:txBody>
            <a:bodyPr wrap="none" anchor="ctr"/>
            <a:lstStyle/>
            <a:p>
              <a:pPr algn="ctr">
                <a:defRPr/>
              </a:pPr>
              <a:r>
                <a:rPr lang="en-GB" sz="1600" b="0" dirty="0"/>
                <a:t>Reserved</a:t>
              </a:r>
            </a:p>
          </p:txBody>
        </p:sp>
        <p:sp>
          <p:nvSpPr>
            <p:cNvPr id="117" name="Rectangle 116"/>
            <p:cNvSpPr/>
            <p:nvPr/>
          </p:nvSpPr>
          <p:spPr bwMode="auto">
            <a:xfrm>
              <a:off x="9595335" y="2735264"/>
              <a:ext cx="2005816" cy="274637"/>
            </a:xfrm>
            <a:prstGeom prst="rect">
              <a:avLst/>
            </a:prstGeom>
            <a:solidFill>
              <a:srgbClr val="A7C4D1"/>
            </a:solidFill>
            <a:ln w="19050" cap="flat" cmpd="sng" algn="ctr">
              <a:solidFill>
                <a:schemeClr val="tx1">
                  <a:lumMod val="65000"/>
                  <a:lumOff val="35000"/>
                </a:schemeClr>
              </a:solidFill>
              <a:prstDash val="solid"/>
              <a:round/>
              <a:headEnd type="none" w="med" len="med"/>
              <a:tailEnd type="none" w="med" len="med"/>
            </a:ln>
            <a:effectLst/>
          </p:spPr>
          <p:txBody>
            <a:bodyPr wrap="none" anchor="ctr"/>
            <a:lstStyle/>
            <a:p>
              <a:pPr algn="ctr">
                <a:defRPr/>
              </a:pPr>
              <a:r>
                <a:rPr lang="en-GB" sz="1600" b="0" dirty="0" err="1"/>
                <a:t>SysTick</a:t>
              </a:r>
              <a:r>
                <a:rPr lang="en-GB" sz="1600" b="0" dirty="0"/>
                <a:t> Timer</a:t>
              </a:r>
              <a:endParaRPr lang="en-GB" sz="1600" dirty="0"/>
            </a:p>
          </p:txBody>
        </p:sp>
        <p:sp>
          <p:nvSpPr>
            <p:cNvPr id="118" name="Rectangle 117"/>
            <p:cNvSpPr/>
            <p:nvPr/>
          </p:nvSpPr>
          <p:spPr bwMode="auto">
            <a:xfrm>
              <a:off x="9595335" y="3009901"/>
              <a:ext cx="2005816" cy="277813"/>
            </a:xfrm>
            <a:prstGeom prst="rect">
              <a:avLst/>
            </a:prstGeom>
            <a:solidFill>
              <a:schemeClr val="accent5">
                <a:lumMod val="20000"/>
                <a:lumOff val="80000"/>
              </a:schemeClr>
            </a:solidFill>
            <a:ln w="19050" cap="flat" cmpd="sng" algn="ctr">
              <a:solidFill>
                <a:schemeClr val="tx1">
                  <a:lumMod val="65000"/>
                  <a:lumOff val="35000"/>
                </a:schemeClr>
              </a:solidFill>
              <a:prstDash val="solid"/>
              <a:round/>
              <a:headEnd type="none" w="med" len="med"/>
              <a:tailEnd type="none" w="med" len="med"/>
            </a:ln>
            <a:effectLst/>
          </p:spPr>
          <p:txBody>
            <a:bodyPr wrap="none" anchor="ctr"/>
            <a:lstStyle/>
            <a:p>
              <a:pPr algn="ctr">
                <a:defRPr/>
              </a:pPr>
              <a:r>
                <a:rPr lang="en-GB" sz="1600" b="0" dirty="0"/>
                <a:t>Reserved</a:t>
              </a:r>
            </a:p>
          </p:txBody>
        </p:sp>
        <p:sp>
          <p:nvSpPr>
            <p:cNvPr id="59" name="Rectangle 58"/>
            <p:cNvSpPr/>
            <p:nvPr/>
          </p:nvSpPr>
          <p:spPr bwMode="auto">
            <a:xfrm>
              <a:off x="9595335" y="1568450"/>
              <a:ext cx="2005816" cy="330200"/>
            </a:xfrm>
            <a:prstGeom prst="rect">
              <a:avLst/>
            </a:prstGeom>
            <a:solidFill>
              <a:schemeClr val="accent5">
                <a:lumMod val="20000"/>
                <a:lumOff val="80000"/>
              </a:schemeClr>
            </a:solidFill>
            <a:ln w="19050" cap="flat" cmpd="sng" algn="ctr">
              <a:solidFill>
                <a:schemeClr val="tx1">
                  <a:lumMod val="65000"/>
                  <a:lumOff val="35000"/>
                </a:schemeClr>
              </a:solidFill>
              <a:prstDash val="solid"/>
              <a:round/>
              <a:headEnd type="none" w="med" len="med"/>
              <a:tailEnd type="none" w="med" len="med"/>
            </a:ln>
            <a:effectLst/>
          </p:spPr>
          <p:txBody>
            <a:bodyPr wrap="none" anchor="ctr"/>
            <a:lstStyle/>
            <a:p>
              <a:pPr algn="ctr">
                <a:defRPr/>
              </a:pPr>
              <a:r>
                <a:rPr lang="en-GB" sz="1600" b="0" dirty="0"/>
                <a:t>System Control Block</a:t>
              </a:r>
            </a:p>
            <a:p>
              <a:pPr algn="ctr">
                <a:defRPr/>
              </a:pPr>
              <a:r>
                <a:rPr lang="en-GB" sz="1600" b="0" dirty="0"/>
                <a:t>(SCB)</a:t>
              </a:r>
            </a:p>
          </p:txBody>
        </p:sp>
      </p:grpSp>
    </p:spTree>
    <p:extLst>
      <p:ext uri="{BB962C8B-B14F-4D97-AF65-F5344CB8AC3E}">
        <p14:creationId xmlns:p14="http://schemas.microsoft.com/office/powerpoint/2010/main" val="105744285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p:txBody>
          <a:bodyPr>
            <a:normAutofit fontScale="90000"/>
          </a:bodyPr>
          <a:lstStyle/>
          <a:p>
            <a:r>
              <a:rPr lang="en-GB" smtClean="0"/>
              <a:t>Cortex-M0 Memory Map</a:t>
            </a:r>
          </a:p>
        </p:txBody>
      </p:sp>
      <p:sp>
        <p:nvSpPr>
          <p:cNvPr id="29699" name="Content Placeholder 2"/>
          <p:cNvSpPr>
            <a:spLocks noGrp="1"/>
          </p:cNvSpPr>
          <p:nvPr>
            <p:ph idx="1"/>
          </p:nvPr>
        </p:nvSpPr>
        <p:spPr>
          <a:xfrm>
            <a:off x="479813" y="1371600"/>
            <a:ext cx="11155973" cy="4680000"/>
          </a:xfrm>
        </p:spPr>
        <p:txBody>
          <a:bodyPr/>
          <a:lstStyle/>
          <a:p>
            <a:r>
              <a:rPr lang="en-GB" sz="2000" dirty="0" smtClean="0"/>
              <a:t>Code Region</a:t>
            </a:r>
          </a:p>
          <a:p>
            <a:pPr lvl="1"/>
            <a:r>
              <a:rPr lang="en-GB" sz="1800" dirty="0" smtClean="0"/>
              <a:t>Primarily used to store program code;</a:t>
            </a:r>
          </a:p>
          <a:p>
            <a:pPr lvl="1"/>
            <a:r>
              <a:rPr lang="en-GB" sz="1800" dirty="0" smtClean="0"/>
              <a:t>Can also be used for data memory;</a:t>
            </a:r>
          </a:p>
          <a:p>
            <a:pPr lvl="1"/>
            <a:r>
              <a:rPr lang="en-GB" sz="1800" dirty="0" smtClean="0"/>
              <a:t>On-chip memory, such as on-chip FLASH.</a:t>
            </a:r>
          </a:p>
          <a:p>
            <a:r>
              <a:rPr lang="en-GB" sz="2000" dirty="0" smtClean="0"/>
              <a:t>SRAM Region</a:t>
            </a:r>
          </a:p>
          <a:p>
            <a:pPr lvl="1"/>
            <a:r>
              <a:rPr lang="en-GB" sz="1800" dirty="0" smtClean="0"/>
              <a:t>Primarily used to store data, such as heaps and stacks;</a:t>
            </a:r>
          </a:p>
          <a:p>
            <a:pPr lvl="1"/>
            <a:r>
              <a:rPr lang="en-GB" sz="1800" dirty="0" smtClean="0"/>
              <a:t>Can also be used for program code;</a:t>
            </a:r>
          </a:p>
          <a:p>
            <a:pPr lvl="1"/>
            <a:r>
              <a:rPr lang="en-GB" sz="1800" dirty="0" smtClean="0"/>
              <a:t>On-chip memory; despite its name “SRAM”, the actual device could be SRAM, SDRAM or other types.</a:t>
            </a:r>
          </a:p>
          <a:p>
            <a:r>
              <a:rPr lang="en-GB" sz="2000" dirty="0" smtClean="0"/>
              <a:t>Peripheral Region</a:t>
            </a:r>
          </a:p>
          <a:p>
            <a:pPr lvl="1"/>
            <a:r>
              <a:rPr lang="en-GB" sz="1800" dirty="0" smtClean="0"/>
              <a:t>Primarily used for peripherals, such as Advanced High-performance Bus (AHB) or Advanced Peripheral Bus (APB) peripherals;</a:t>
            </a:r>
          </a:p>
          <a:p>
            <a:pPr lvl="1"/>
            <a:r>
              <a:rPr lang="en-GB" sz="1800" dirty="0" smtClean="0"/>
              <a:t>On-chip peripherals.</a:t>
            </a:r>
          </a:p>
        </p:txBody>
      </p:sp>
    </p:spTree>
    <p:extLst>
      <p:ext uri="{BB962C8B-B14F-4D97-AF65-F5344CB8AC3E}">
        <p14:creationId xmlns:p14="http://schemas.microsoft.com/office/powerpoint/2010/main" val="236975911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p:nvPr>
        </p:nvSpPr>
        <p:spPr/>
        <p:txBody>
          <a:bodyPr>
            <a:normAutofit fontScale="90000"/>
          </a:bodyPr>
          <a:lstStyle/>
          <a:p>
            <a:r>
              <a:rPr lang="en-GB" smtClean="0"/>
              <a:t>Cortex-M0 Memory Map</a:t>
            </a:r>
          </a:p>
        </p:txBody>
      </p:sp>
      <p:sp>
        <p:nvSpPr>
          <p:cNvPr id="30723" name="Content Placeholder 2"/>
          <p:cNvSpPr>
            <a:spLocks noGrp="1"/>
          </p:cNvSpPr>
          <p:nvPr>
            <p:ph idx="1"/>
          </p:nvPr>
        </p:nvSpPr>
        <p:spPr/>
        <p:txBody>
          <a:bodyPr/>
          <a:lstStyle/>
          <a:p>
            <a:r>
              <a:rPr lang="en-GB" dirty="0" smtClean="0"/>
              <a:t>External RAM Region</a:t>
            </a:r>
          </a:p>
          <a:p>
            <a:pPr lvl="1"/>
            <a:r>
              <a:rPr lang="en-GB" dirty="0" smtClean="0"/>
              <a:t>Primarily used to store large data blocks, or memory caches;</a:t>
            </a:r>
          </a:p>
          <a:p>
            <a:pPr lvl="1"/>
            <a:r>
              <a:rPr lang="en-GB" dirty="0" smtClean="0"/>
              <a:t>Off-chip memory, slower than on-chip SRAM region.</a:t>
            </a:r>
          </a:p>
          <a:p>
            <a:r>
              <a:rPr lang="en-GB" dirty="0" smtClean="0"/>
              <a:t>External Device Region</a:t>
            </a:r>
          </a:p>
          <a:p>
            <a:pPr lvl="1"/>
            <a:r>
              <a:rPr lang="en-GB" dirty="0" smtClean="0"/>
              <a:t>Primarily used to map to external devices;</a:t>
            </a:r>
          </a:p>
          <a:p>
            <a:pPr lvl="1"/>
            <a:r>
              <a:rPr lang="en-GB" dirty="0" smtClean="0"/>
              <a:t>Off-chip devices, such as SD card.</a:t>
            </a:r>
          </a:p>
          <a:p>
            <a:r>
              <a:rPr lang="en-GB" dirty="0" smtClean="0"/>
              <a:t>Internal Private Peripheral Bus (PPB)</a:t>
            </a:r>
          </a:p>
          <a:p>
            <a:pPr lvl="1"/>
            <a:r>
              <a:rPr lang="en-GB" dirty="0" smtClean="0"/>
              <a:t>Used inside the processor for processor’s internal control;</a:t>
            </a:r>
          </a:p>
          <a:p>
            <a:pPr lvl="1"/>
            <a:r>
              <a:rPr lang="en-GB" dirty="0" smtClean="0"/>
              <a:t>Within PPB, a special range of memory is defined as System Control Space (SCS);</a:t>
            </a:r>
          </a:p>
          <a:p>
            <a:pPr lvl="1"/>
            <a:r>
              <a:rPr lang="en-GB" dirty="0" smtClean="0"/>
              <a:t>Nested Vectored Interrupt Controller (NVIC) is part of SCS.</a:t>
            </a:r>
          </a:p>
          <a:p>
            <a:pPr lvl="1"/>
            <a:endParaRPr lang="en-GB" dirty="0" smtClean="0"/>
          </a:p>
        </p:txBody>
      </p:sp>
    </p:spTree>
    <p:extLst>
      <p:ext uri="{BB962C8B-B14F-4D97-AF65-F5344CB8AC3E}">
        <p14:creationId xmlns:p14="http://schemas.microsoft.com/office/powerpoint/2010/main" val="57374939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ARM Architectures and </a:t>
            </a:r>
            <a:br>
              <a:rPr lang="en-GB" smtClean="0"/>
            </a:br>
            <a:r>
              <a:rPr lang="en-GB" smtClean="0"/>
              <a:t>ARM Processors</a:t>
            </a:r>
            <a:endParaRPr lang="en-GB" dirty="0"/>
          </a:p>
        </p:txBody>
      </p:sp>
      <p:sp>
        <p:nvSpPr>
          <p:cNvPr id="4" name="Text Placeholder 3"/>
          <p:cNvSpPr>
            <a:spLocks noGrp="1"/>
          </p:cNvSpPr>
          <p:nvPr>
            <p:ph type="body" idx="1"/>
          </p:nvPr>
        </p:nvSpPr>
        <p:spPr/>
        <p:txBody>
          <a:bodyPr/>
          <a:lstStyle/>
          <a:p>
            <a:endParaRPr lang="en-GB"/>
          </a:p>
        </p:txBody>
      </p:sp>
    </p:spTree>
    <p:extLst>
      <p:ext uri="{BB962C8B-B14F-4D97-AF65-F5344CB8AC3E}">
        <p14:creationId xmlns:p14="http://schemas.microsoft.com/office/powerpoint/2010/main" val="2358385182"/>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p:txBody>
          <a:bodyPr>
            <a:normAutofit fontScale="90000"/>
          </a:bodyPr>
          <a:lstStyle/>
          <a:p>
            <a:r>
              <a:rPr lang="en-GB" smtClean="0"/>
              <a:t>Cortex-M0 Memory Map Example</a:t>
            </a:r>
          </a:p>
        </p:txBody>
      </p:sp>
      <p:grpSp>
        <p:nvGrpSpPr>
          <p:cNvPr id="10" name="Group 9"/>
          <p:cNvGrpSpPr/>
          <p:nvPr/>
        </p:nvGrpSpPr>
        <p:grpSpPr>
          <a:xfrm>
            <a:off x="2235994" y="1168400"/>
            <a:ext cx="6905625" cy="4775200"/>
            <a:chOff x="1222375" y="1158875"/>
            <a:chExt cx="6905625" cy="4775200"/>
          </a:xfrm>
        </p:grpSpPr>
        <p:sp>
          <p:nvSpPr>
            <p:cNvPr id="40" name="Rectangle 39"/>
            <p:cNvSpPr/>
            <p:nvPr/>
          </p:nvSpPr>
          <p:spPr bwMode="auto">
            <a:xfrm>
              <a:off x="1222375" y="1158875"/>
              <a:ext cx="6905625" cy="3740150"/>
            </a:xfrm>
            <a:prstGeom prst="rect">
              <a:avLst/>
            </a:prstGeom>
            <a:solidFill>
              <a:srgbClr val="FFFFFF">
                <a:lumMod val="95000"/>
              </a:srgbClr>
            </a:solidFill>
            <a:ln w="19050" cap="flat" cmpd="sng" algn="ctr">
              <a:solidFill>
                <a:srgbClr val="000000">
                  <a:lumMod val="75000"/>
                  <a:lumOff val="25000"/>
                </a:srgbClr>
              </a:solidFill>
              <a:prstDash val="solid"/>
              <a:round/>
              <a:headEnd type="none" w="med" len="med"/>
              <a:tailEnd type="none" w="med" len="med"/>
            </a:ln>
            <a:effectLst/>
          </p:spPr>
          <p:txBody>
            <a:bodyPr wrap="none"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GB" sz="1400" b="1" i="0" u="none" strike="noStrike" kern="0" cap="none" spc="0" normalizeH="0" baseline="0" noProof="0">
                <a:ln>
                  <a:noFill/>
                </a:ln>
                <a:solidFill>
                  <a:srgbClr val="000000"/>
                </a:solidFill>
                <a:effectLst/>
                <a:uLnTx/>
                <a:uFillTx/>
                <a:latin typeface="Arial" charset="0"/>
                <a:ea typeface="MS PGothic" pitchFamily="34" charset="-128"/>
                <a:cs typeface="Arial" charset="0"/>
              </a:endParaRPr>
            </a:p>
          </p:txBody>
        </p:sp>
        <p:sp>
          <p:nvSpPr>
            <p:cNvPr id="44" name="Rectangle 43"/>
            <p:cNvSpPr/>
            <p:nvPr/>
          </p:nvSpPr>
          <p:spPr bwMode="auto">
            <a:xfrm>
              <a:off x="1466850" y="2533650"/>
              <a:ext cx="6469063" cy="219075"/>
            </a:xfrm>
            <a:prstGeom prst="rect">
              <a:avLst/>
            </a:prstGeom>
            <a:solidFill>
              <a:srgbClr val="AAC5D2">
                <a:lumMod val="60000"/>
                <a:lumOff val="40000"/>
              </a:srgbClr>
            </a:solidFill>
            <a:ln w="19050" cap="flat" cmpd="sng" algn="ctr">
              <a:solidFill>
                <a:srgbClr val="000000">
                  <a:lumMod val="75000"/>
                  <a:lumOff val="25000"/>
                </a:srgbClr>
              </a:solidFill>
              <a:prstDash val="solid"/>
              <a:round/>
              <a:headEnd type="none" w="med" len="med"/>
              <a:tailEnd type="none" w="med" len="med"/>
            </a:ln>
            <a:effectLst/>
          </p:spPr>
          <p:txBody>
            <a:bodyPr wrap="none"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GB" sz="1400" b="0" i="0" u="none" strike="noStrike" kern="0" cap="none" spc="0" normalizeH="0" baseline="0" noProof="0" dirty="0">
                  <a:ln>
                    <a:noFill/>
                  </a:ln>
                  <a:solidFill>
                    <a:srgbClr val="000000"/>
                  </a:solidFill>
                  <a:effectLst/>
                  <a:uLnTx/>
                  <a:uFillTx/>
                  <a:latin typeface="Arial" charset="0"/>
                  <a:ea typeface="MS PGothic" pitchFamily="34" charset="-128"/>
                  <a:cs typeface="Arial" charset="0"/>
                </a:rPr>
                <a:t>AHB bus</a:t>
              </a:r>
            </a:p>
          </p:txBody>
        </p:sp>
        <p:sp>
          <p:nvSpPr>
            <p:cNvPr id="45" name="Rectangle 44"/>
            <p:cNvSpPr/>
            <p:nvPr/>
          </p:nvSpPr>
          <p:spPr bwMode="auto">
            <a:xfrm>
              <a:off x="1222375" y="5257800"/>
              <a:ext cx="1379538" cy="676275"/>
            </a:xfrm>
            <a:prstGeom prst="rect">
              <a:avLst/>
            </a:prstGeom>
            <a:solidFill>
              <a:srgbClr val="FFFFFF">
                <a:lumMod val="95000"/>
              </a:srgbClr>
            </a:solidFill>
            <a:ln w="19050" cap="flat" cmpd="sng" algn="ctr">
              <a:solidFill>
                <a:srgbClr val="000000">
                  <a:lumMod val="75000"/>
                  <a:lumOff val="25000"/>
                </a:srgbClr>
              </a:solidFill>
              <a:prstDash val="solid"/>
              <a:round/>
              <a:headEnd type="none" w="med" len="med"/>
              <a:tailEnd type="none" w="med" len="med"/>
            </a:ln>
            <a:effectLst/>
          </p:spPr>
          <p:txBody>
            <a:bodyPr wrap="none"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GB" sz="1400" b="0" i="0" u="none" strike="noStrike" kern="0" cap="none" spc="0" normalizeH="0" baseline="0" noProof="0" dirty="0">
                  <a:ln>
                    <a:noFill/>
                  </a:ln>
                  <a:solidFill>
                    <a:srgbClr val="000000"/>
                  </a:solidFill>
                  <a:effectLst/>
                  <a:uLnTx/>
                  <a:uFillTx/>
                  <a:latin typeface="Arial" charset="0"/>
                  <a:ea typeface="MS PGothic" pitchFamily="34" charset="-128"/>
                  <a:cs typeface="Arial" charset="0"/>
                </a:rPr>
                <a:t>External SRAM,</a:t>
              </a:r>
            </a:p>
            <a:p>
              <a:pPr marL="0" marR="0" lvl="0" indent="0" algn="ctr" defTabSz="914400" eaLnBrk="1" fontAlgn="base" latinLnBrk="0" hangingPunct="1">
                <a:lnSpc>
                  <a:spcPct val="100000"/>
                </a:lnSpc>
                <a:spcBef>
                  <a:spcPct val="0"/>
                </a:spcBef>
                <a:spcAft>
                  <a:spcPct val="0"/>
                </a:spcAft>
                <a:buClrTx/>
                <a:buSzTx/>
                <a:buFontTx/>
                <a:buNone/>
                <a:tabLst/>
                <a:defRPr/>
              </a:pPr>
              <a:r>
                <a:rPr kumimoji="0" lang="en-GB" sz="1400" b="0" i="0" u="none" strike="noStrike" kern="0" cap="none" spc="0" normalizeH="0" baseline="0" noProof="0" dirty="0">
                  <a:ln>
                    <a:noFill/>
                  </a:ln>
                  <a:solidFill>
                    <a:srgbClr val="000000"/>
                  </a:solidFill>
                  <a:effectLst/>
                  <a:uLnTx/>
                  <a:uFillTx/>
                  <a:latin typeface="Arial" charset="0"/>
                  <a:ea typeface="MS PGothic" pitchFamily="34" charset="-128"/>
                  <a:cs typeface="Arial" charset="0"/>
                </a:rPr>
                <a:t>FLASH</a:t>
              </a:r>
            </a:p>
          </p:txBody>
        </p:sp>
        <p:sp>
          <p:nvSpPr>
            <p:cNvPr id="46" name="Rectangle 45"/>
            <p:cNvSpPr/>
            <p:nvPr/>
          </p:nvSpPr>
          <p:spPr bwMode="auto">
            <a:xfrm>
              <a:off x="3063875" y="5257800"/>
              <a:ext cx="1276350" cy="676275"/>
            </a:xfrm>
            <a:prstGeom prst="rect">
              <a:avLst/>
            </a:prstGeom>
            <a:solidFill>
              <a:srgbClr val="FFFFFF">
                <a:lumMod val="95000"/>
              </a:srgbClr>
            </a:solidFill>
            <a:ln w="19050" cap="flat" cmpd="sng" algn="ctr">
              <a:solidFill>
                <a:srgbClr val="000000">
                  <a:lumMod val="75000"/>
                  <a:lumOff val="25000"/>
                </a:srgbClr>
              </a:solidFill>
              <a:prstDash val="solid"/>
              <a:round/>
              <a:headEnd type="none" w="med" len="med"/>
              <a:tailEnd type="none" w="med" len="med"/>
            </a:ln>
            <a:effectLst/>
          </p:spPr>
          <p:txBody>
            <a:bodyPr wrap="none"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GB" sz="1400" b="0" i="0" u="none" strike="noStrike" kern="0" cap="none" spc="0" normalizeH="0" baseline="0" noProof="0" dirty="0">
                  <a:ln>
                    <a:noFill/>
                  </a:ln>
                  <a:solidFill>
                    <a:srgbClr val="000000"/>
                  </a:solidFill>
                  <a:effectLst/>
                  <a:uLnTx/>
                  <a:uFillTx/>
                  <a:latin typeface="Arial" charset="0"/>
                  <a:ea typeface="MS PGothic" pitchFamily="34" charset="-128"/>
                  <a:cs typeface="Arial" charset="0"/>
                </a:rPr>
                <a:t>External LCD</a:t>
              </a:r>
            </a:p>
          </p:txBody>
        </p:sp>
        <p:sp>
          <p:nvSpPr>
            <p:cNvPr id="47" name="Rectangle 46"/>
            <p:cNvSpPr/>
            <p:nvPr/>
          </p:nvSpPr>
          <p:spPr bwMode="auto">
            <a:xfrm>
              <a:off x="4675188" y="5257800"/>
              <a:ext cx="1720850" cy="676275"/>
            </a:xfrm>
            <a:prstGeom prst="rect">
              <a:avLst/>
            </a:prstGeom>
            <a:solidFill>
              <a:srgbClr val="FFFFFF">
                <a:lumMod val="95000"/>
              </a:srgbClr>
            </a:solidFill>
            <a:ln w="19050" cap="flat" cmpd="sng" algn="ctr">
              <a:solidFill>
                <a:srgbClr val="000000">
                  <a:lumMod val="75000"/>
                  <a:lumOff val="25000"/>
                </a:srgbClr>
              </a:solidFill>
              <a:prstDash val="solid"/>
              <a:round/>
              <a:headEnd type="none" w="med" len="med"/>
              <a:tailEnd type="none" w="med" len="med"/>
            </a:ln>
            <a:effectLst/>
          </p:spPr>
          <p:txBody>
            <a:bodyPr wrap="none"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GB" sz="1400" b="0" i="0" u="none" strike="noStrike" kern="0" cap="none" spc="0" normalizeH="0" baseline="0" noProof="0" dirty="0">
                  <a:ln>
                    <a:noFill/>
                  </a:ln>
                  <a:solidFill>
                    <a:srgbClr val="000000"/>
                  </a:solidFill>
                  <a:effectLst/>
                  <a:uLnTx/>
                  <a:uFillTx/>
                  <a:latin typeface="Arial" charset="0"/>
                  <a:ea typeface="MS PGothic" pitchFamily="34" charset="-128"/>
                  <a:cs typeface="Arial" charset="0"/>
                </a:rPr>
                <a:t>SD card</a:t>
              </a:r>
            </a:p>
          </p:txBody>
        </p:sp>
        <p:sp>
          <p:nvSpPr>
            <p:cNvPr id="48" name="Rectangle 47"/>
            <p:cNvSpPr/>
            <p:nvPr/>
          </p:nvSpPr>
          <p:spPr bwMode="auto">
            <a:xfrm>
              <a:off x="2489200" y="1384300"/>
              <a:ext cx="4225925" cy="781050"/>
            </a:xfrm>
            <a:prstGeom prst="rect">
              <a:avLst/>
            </a:prstGeom>
            <a:solidFill>
              <a:srgbClr val="AAC5D2">
                <a:lumMod val="60000"/>
                <a:lumOff val="40000"/>
              </a:srgbClr>
            </a:solidFill>
            <a:ln w="19050" cap="flat" cmpd="sng" algn="ctr">
              <a:solidFill>
                <a:srgbClr val="000000">
                  <a:lumMod val="75000"/>
                  <a:lumOff val="25000"/>
                </a:srgbClr>
              </a:solidFill>
              <a:prstDash val="solid"/>
              <a:round/>
              <a:headEnd type="none" w="med" len="med"/>
              <a:tailEnd type="none" w="med" len="med"/>
            </a:ln>
            <a:effectLst/>
          </p:spPr>
          <p:txBody>
            <a:bodyPr wrap="none"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GB" sz="1400" b="0" i="0" u="none" strike="noStrike" kern="0" cap="none" spc="0" normalizeH="0" baseline="0" noProof="0" dirty="0">
                <a:ln>
                  <a:noFill/>
                </a:ln>
                <a:solidFill>
                  <a:srgbClr val="000000"/>
                </a:solidFill>
                <a:effectLst/>
                <a:uLnTx/>
                <a:uFillTx/>
                <a:latin typeface="Arial" charset="0"/>
                <a:ea typeface="MS PGothic" pitchFamily="34" charset="-128"/>
                <a:cs typeface="Arial" charset="0"/>
              </a:endParaRPr>
            </a:p>
          </p:txBody>
        </p:sp>
        <p:sp>
          <p:nvSpPr>
            <p:cNvPr id="49" name="Rectangle 48"/>
            <p:cNvSpPr/>
            <p:nvPr/>
          </p:nvSpPr>
          <p:spPr bwMode="auto">
            <a:xfrm>
              <a:off x="4129088" y="1455738"/>
              <a:ext cx="2438400" cy="652462"/>
            </a:xfrm>
            <a:prstGeom prst="rect">
              <a:avLst/>
            </a:prstGeom>
            <a:solidFill>
              <a:srgbClr val="FFFFFF">
                <a:lumMod val="95000"/>
              </a:srgbClr>
            </a:solidFill>
            <a:ln w="19050" cap="flat" cmpd="sng" algn="ctr">
              <a:solidFill>
                <a:srgbClr val="000000">
                  <a:lumMod val="75000"/>
                  <a:lumOff val="25000"/>
                </a:srgbClr>
              </a:solidFill>
              <a:prstDash val="solid"/>
              <a:round/>
              <a:headEnd type="none" w="med" len="med"/>
              <a:tailEnd type="none" w="med" len="med"/>
            </a:ln>
            <a:effectLst/>
          </p:spPr>
          <p:txBody>
            <a:bodyPr wrap="none"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GB" sz="1400" b="0" i="0" u="none" strike="noStrike" kern="0" cap="none" spc="0" normalizeH="0" baseline="0" noProof="0" dirty="0">
                <a:ln>
                  <a:noFill/>
                </a:ln>
                <a:solidFill>
                  <a:srgbClr val="000000"/>
                </a:solidFill>
                <a:effectLst/>
                <a:uLnTx/>
                <a:uFillTx/>
                <a:latin typeface="Arial" charset="0"/>
                <a:ea typeface="MS PGothic" pitchFamily="34" charset="-128"/>
                <a:cs typeface="Arial" charset="0"/>
              </a:endParaRPr>
            </a:p>
          </p:txBody>
        </p:sp>
        <p:sp>
          <p:nvSpPr>
            <p:cNvPr id="50" name="Rectangle 49"/>
            <p:cNvSpPr/>
            <p:nvPr/>
          </p:nvSpPr>
          <p:spPr bwMode="auto">
            <a:xfrm>
              <a:off x="4727575" y="1516063"/>
              <a:ext cx="1701800" cy="525462"/>
            </a:xfrm>
            <a:prstGeom prst="rect">
              <a:avLst/>
            </a:prstGeom>
            <a:solidFill>
              <a:srgbClr val="AAC5D2">
                <a:lumMod val="60000"/>
                <a:lumOff val="40000"/>
              </a:srgbClr>
            </a:solidFill>
            <a:ln w="19050" cap="flat" cmpd="sng" algn="ctr">
              <a:solidFill>
                <a:srgbClr val="000000">
                  <a:lumMod val="75000"/>
                  <a:lumOff val="25000"/>
                </a:srgbClr>
              </a:solidFill>
              <a:prstDash val="solid"/>
              <a:round/>
              <a:headEnd type="none" w="med" len="med"/>
              <a:tailEnd type="none" w="med" len="med"/>
            </a:ln>
            <a:effectLst/>
          </p:spPr>
          <p:txBody>
            <a:bodyPr wrap="none"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GB" sz="1400" b="0" i="0" u="none" strike="noStrike" kern="0" cap="none" spc="0" normalizeH="0" baseline="0" noProof="0" dirty="0">
                <a:ln>
                  <a:noFill/>
                </a:ln>
                <a:solidFill>
                  <a:srgbClr val="000000"/>
                </a:solidFill>
                <a:effectLst/>
                <a:uLnTx/>
                <a:uFillTx/>
                <a:latin typeface="Arial" charset="0"/>
                <a:ea typeface="MS PGothic" pitchFamily="34" charset="-128"/>
                <a:cs typeface="Arial" charset="0"/>
              </a:endParaRPr>
            </a:p>
          </p:txBody>
        </p:sp>
        <p:sp>
          <p:nvSpPr>
            <p:cNvPr id="51" name="TextBox 15"/>
            <p:cNvSpPr txBox="1">
              <a:spLocks noChangeArrowheads="1"/>
            </p:cNvSpPr>
            <p:nvPr/>
          </p:nvSpPr>
          <p:spPr bwMode="auto">
            <a:xfrm>
              <a:off x="2794000" y="1597025"/>
              <a:ext cx="13716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400" b="1">
                  <a:solidFill>
                    <a:srgbClr val="000000"/>
                  </a:solidFill>
                  <a:latin typeface="Arial" charset="0"/>
                  <a:ea typeface="MS PGothic" pitchFamily="34" charset="-128"/>
                </a:defRPr>
              </a:lvl1pPr>
              <a:lvl2pPr marL="742950" indent="-285750" eaLnBrk="0" hangingPunct="0">
                <a:defRPr sz="1400" b="1">
                  <a:solidFill>
                    <a:srgbClr val="000000"/>
                  </a:solidFill>
                  <a:latin typeface="Arial" charset="0"/>
                  <a:ea typeface="MS PGothic" pitchFamily="34" charset="-128"/>
                </a:defRPr>
              </a:lvl2pPr>
              <a:lvl3pPr marL="1143000" indent="-228600" eaLnBrk="0" hangingPunct="0">
                <a:defRPr sz="1400" b="1">
                  <a:solidFill>
                    <a:srgbClr val="000000"/>
                  </a:solidFill>
                  <a:latin typeface="Arial" charset="0"/>
                  <a:ea typeface="MS PGothic" pitchFamily="34" charset="-128"/>
                </a:defRPr>
              </a:lvl3pPr>
              <a:lvl4pPr marL="1600200" indent="-228600" eaLnBrk="0" hangingPunct="0">
                <a:defRPr sz="1400" b="1">
                  <a:solidFill>
                    <a:srgbClr val="000000"/>
                  </a:solidFill>
                  <a:latin typeface="Arial" charset="0"/>
                  <a:ea typeface="MS PGothic" pitchFamily="34" charset="-128"/>
                </a:defRPr>
              </a:lvl4pPr>
              <a:lvl5pPr marL="2057400" indent="-228600" eaLnBrk="0" hangingPunct="0">
                <a:defRPr sz="1400" b="1">
                  <a:solidFill>
                    <a:srgbClr val="000000"/>
                  </a:solidFill>
                  <a:latin typeface="Arial" charset="0"/>
                  <a:ea typeface="MS PGothic" pitchFamily="34" charset="-128"/>
                </a:defRPr>
              </a:lvl5pPr>
              <a:lvl6pPr marL="2514600" indent="-228600" eaLnBrk="0" fontAlgn="base" hangingPunct="0">
                <a:spcBef>
                  <a:spcPct val="0"/>
                </a:spcBef>
                <a:spcAft>
                  <a:spcPct val="0"/>
                </a:spcAft>
                <a:defRPr sz="1400" b="1">
                  <a:solidFill>
                    <a:srgbClr val="000000"/>
                  </a:solidFill>
                  <a:latin typeface="Arial" charset="0"/>
                  <a:ea typeface="MS PGothic" pitchFamily="34" charset="-128"/>
                </a:defRPr>
              </a:lvl6pPr>
              <a:lvl7pPr marL="2971800" indent="-228600" eaLnBrk="0" fontAlgn="base" hangingPunct="0">
                <a:spcBef>
                  <a:spcPct val="0"/>
                </a:spcBef>
                <a:spcAft>
                  <a:spcPct val="0"/>
                </a:spcAft>
                <a:defRPr sz="1400" b="1">
                  <a:solidFill>
                    <a:srgbClr val="000000"/>
                  </a:solidFill>
                  <a:latin typeface="Arial" charset="0"/>
                  <a:ea typeface="MS PGothic" pitchFamily="34" charset="-128"/>
                </a:defRPr>
              </a:lvl7pPr>
              <a:lvl8pPr marL="3429000" indent="-228600" eaLnBrk="0" fontAlgn="base" hangingPunct="0">
                <a:spcBef>
                  <a:spcPct val="0"/>
                </a:spcBef>
                <a:spcAft>
                  <a:spcPct val="0"/>
                </a:spcAft>
                <a:defRPr sz="1400" b="1">
                  <a:solidFill>
                    <a:srgbClr val="000000"/>
                  </a:solidFill>
                  <a:latin typeface="Arial" charset="0"/>
                  <a:ea typeface="MS PGothic" pitchFamily="34" charset="-128"/>
                </a:defRPr>
              </a:lvl8pPr>
              <a:lvl9pPr marL="3886200" indent="-228600" eaLnBrk="0" fontAlgn="base" hangingPunct="0">
                <a:spcBef>
                  <a:spcPct val="0"/>
                </a:spcBef>
                <a:spcAft>
                  <a:spcPct val="0"/>
                </a:spcAft>
                <a:defRPr sz="1400" b="1">
                  <a:solidFill>
                    <a:srgbClr val="000000"/>
                  </a:solidFill>
                  <a:latin typeface="Arial" charset="0"/>
                  <a:ea typeface="MS PGothic" pitchFamily="34" charset="-128"/>
                </a:defRPr>
              </a:lvl9pPr>
            </a:lstStyle>
            <a:p>
              <a:pPr marL="0" marR="0" lvl="0" indent="0" defTabSz="914400" eaLnBrk="1" fontAlgn="base" latinLnBrk="0" hangingPunct="1">
                <a:lnSpc>
                  <a:spcPct val="100000"/>
                </a:lnSpc>
                <a:spcBef>
                  <a:spcPct val="0"/>
                </a:spcBef>
                <a:spcAft>
                  <a:spcPct val="0"/>
                </a:spcAft>
                <a:buClrTx/>
                <a:buSzTx/>
                <a:buFontTx/>
                <a:buNone/>
                <a:tabLst/>
                <a:defRPr/>
              </a:pPr>
              <a:r>
                <a:rPr kumimoji="0" lang="en-GB" sz="1400" b="0" i="0" u="none" strike="noStrike" kern="0" cap="none" spc="0" normalizeH="0" baseline="0" noProof="0">
                  <a:ln>
                    <a:noFill/>
                  </a:ln>
                  <a:solidFill>
                    <a:srgbClr val="000000"/>
                  </a:solidFill>
                  <a:effectLst/>
                  <a:uLnTx/>
                  <a:uFillTx/>
                  <a:latin typeface="Arial" charset="0"/>
                  <a:ea typeface="MS PGothic" pitchFamily="34" charset="-128"/>
                </a:rPr>
                <a:t>Cortex-M0</a:t>
              </a:r>
            </a:p>
          </p:txBody>
        </p:sp>
        <p:sp>
          <p:nvSpPr>
            <p:cNvPr id="52" name="TextBox 16"/>
            <p:cNvSpPr txBox="1">
              <a:spLocks noChangeArrowheads="1"/>
            </p:cNvSpPr>
            <p:nvPr/>
          </p:nvSpPr>
          <p:spPr bwMode="auto">
            <a:xfrm>
              <a:off x="4090988" y="1593850"/>
              <a:ext cx="6858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400" b="1">
                  <a:solidFill>
                    <a:srgbClr val="000000"/>
                  </a:solidFill>
                  <a:latin typeface="Arial" charset="0"/>
                  <a:ea typeface="MS PGothic" pitchFamily="34" charset="-128"/>
                </a:defRPr>
              </a:lvl1pPr>
              <a:lvl2pPr marL="742950" indent="-285750" eaLnBrk="0" hangingPunct="0">
                <a:defRPr sz="1400" b="1">
                  <a:solidFill>
                    <a:srgbClr val="000000"/>
                  </a:solidFill>
                  <a:latin typeface="Arial" charset="0"/>
                  <a:ea typeface="MS PGothic" pitchFamily="34" charset="-128"/>
                </a:defRPr>
              </a:lvl2pPr>
              <a:lvl3pPr marL="1143000" indent="-228600" eaLnBrk="0" hangingPunct="0">
                <a:defRPr sz="1400" b="1">
                  <a:solidFill>
                    <a:srgbClr val="000000"/>
                  </a:solidFill>
                  <a:latin typeface="Arial" charset="0"/>
                  <a:ea typeface="MS PGothic" pitchFamily="34" charset="-128"/>
                </a:defRPr>
              </a:lvl3pPr>
              <a:lvl4pPr marL="1600200" indent="-228600" eaLnBrk="0" hangingPunct="0">
                <a:defRPr sz="1400" b="1">
                  <a:solidFill>
                    <a:srgbClr val="000000"/>
                  </a:solidFill>
                  <a:latin typeface="Arial" charset="0"/>
                  <a:ea typeface="MS PGothic" pitchFamily="34" charset="-128"/>
                </a:defRPr>
              </a:lvl4pPr>
              <a:lvl5pPr marL="2057400" indent="-228600" eaLnBrk="0" hangingPunct="0">
                <a:defRPr sz="1400" b="1">
                  <a:solidFill>
                    <a:srgbClr val="000000"/>
                  </a:solidFill>
                  <a:latin typeface="Arial" charset="0"/>
                  <a:ea typeface="MS PGothic" pitchFamily="34" charset="-128"/>
                </a:defRPr>
              </a:lvl5pPr>
              <a:lvl6pPr marL="2514600" indent="-228600" eaLnBrk="0" fontAlgn="base" hangingPunct="0">
                <a:spcBef>
                  <a:spcPct val="0"/>
                </a:spcBef>
                <a:spcAft>
                  <a:spcPct val="0"/>
                </a:spcAft>
                <a:defRPr sz="1400" b="1">
                  <a:solidFill>
                    <a:srgbClr val="000000"/>
                  </a:solidFill>
                  <a:latin typeface="Arial" charset="0"/>
                  <a:ea typeface="MS PGothic" pitchFamily="34" charset="-128"/>
                </a:defRPr>
              </a:lvl6pPr>
              <a:lvl7pPr marL="2971800" indent="-228600" eaLnBrk="0" fontAlgn="base" hangingPunct="0">
                <a:spcBef>
                  <a:spcPct val="0"/>
                </a:spcBef>
                <a:spcAft>
                  <a:spcPct val="0"/>
                </a:spcAft>
                <a:defRPr sz="1400" b="1">
                  <a:solidFill>
                    <a:srgbClr val="000000"/>
                  </a:solidFill>
                  <a:latin typeface="Arial" charset="0"/>
                  <a:ea typeface="MS PGothic" pitchFamily="34" charset="-128"/>
                </a:defRPr>
              </a:lvl7pPr>
              <a:lvl8pPr marL="3429000" indent="-228600" eaLnBrk="0" fontAlgn="base" hangingPunct="0">
                <a:spcBef>
                  <a:spcPct val="0"/>
                </a:spcBef>
                <a:spcAft>
                  <a:spcPct val="0"/>
                </a:spcAft>
                <a:defRPr sz="1400" b="1">
                  <a:solidFill>
                    <a:srgbClr val="000000"/>
                  </a:solidFill>
                  <a:latin typeface="Arial" charset="0"/>
                  <a:ea typeface="MS PGothic" pitchFamily="34" charset="-128"/>
                </a:defRPr>
              </a:lvl8pPr>
              <a:lvl9pPr marL="3886200" indent="-228600" eaLnBrk="0" fontAlgn="base" hangingPunct="0">
                <a:spcBef>
                  <a:spcPct val="0"/>
                </a:spcBef>
                <a:spcAft>
                  <a:spcPct val="0"/>
                </a:spcAft>
                <a:defRPr sz="1400" b="1">
                  <a:solidFill>
                    <a:srgbClr val="000000"/>
                  </a:solidFill>
                  <a:latin typeface="Arial" charset="0"/>
                  <a:ea typeface="MS PGothic" pitchFamily="34" charset="-128"/>
                </a:defRPr>
              </a:lvl9pPr>
            </a:lstStyle>
            <a:p>
              <a:pPr marL="0" marR="0" lvl="0" indent="0" defTabSz="914400" eaLnBrk="1" fontAlgn="base" latinLnBrk="0" hangingPunct="1">
                <a:lnSpc>
                  <a:spcPct val="100000"/>
                </a:lnSpc>
                <a:spcBef>
                  <a:spcPct val="0"/>
                </a:spcBef>
                <a:spcAft>
                  <a:spcPct val="0"/>
                </a:spcAft>
                <a:buClrTx/>
                <a:buSzTx/>
                <a:buFontTx/>
                <a:buNone/>
                <a:tabLst/>
                <a:defRPr/>
              </a:pPr>
              <a:r>
                <a:rPr kumimoji="0" lang="en-GB" sz="1400" b="0" i="0" u="none" strike="noStrike" kern="0" cap="none" spc="0" normalizeH="0" baseline="0" noProof="0">
                  <a:ln>
                    <a:noFill/>
                  </a:ln>
                  <a:solidFill>
                    <a:srgbClr val="000000"/>
                  </a:solidFill>
                  <a:effectLst/>
                  <a:uLnTx/>
                  <a:uFillTx/>
                  <a:latin typeface="Arial" charset="0"/>
                  <a:ea typeface="MS PGothic" pitchFamily="34" charset="-128"/>
                </a:rPr>
                <a:t>PPB</a:t>
              </a:r>
            </a:p>
          </p:txBody>
        </p:sp>
        <p:sp>
          <p:nvSpPr>
            <p:cNvPr id="53" name="TextBox 17"/>
            <p:cNvSpPr txBox="1">
              <a:spLocks noChangeArrowheads="1"/>
            </p:cNvSpPr>
            <p:nvPr/>
          </p:nvSpPr>
          <p:spPr bwMode="auto">
            <a:xfrm>
              <a:off x="4727575" y="1600200"/>
              <a:ext cx="6858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400" b="1">
                  <a:solidFill>
                    <a:srgbClr val="000000"/>
                  </a:solidFill>
                  <a:latin typeface="Arial" charset="0"/>
                  <a:ea typeface="MS PGothic" pitchFamily="34" charset="-128"/>
                </a:defRPr>
              </a:lvl1pPr>
              <a:lvl2pPr marL="742950" indent="-285750" eaLnBrk="0" hangingPunct="0">
                <a:defRPr sz="1400" b="1">
                  <a:solidFill>
                    <a:srgbClr val="000000"/>
                  </a:solidFill>
                  <a:latin typeface="Arial" charset="0"/>
                  <a:ea typeface="MS PGothic" pitchFamily="34" charset="-128"/>
                </a:defRPr>
              </a:lvl2pPr>
              <a:lvl3pPr marL="1143000" indent="-228600" eaLnBrk="0" hangingPunct="0">
                <a:defRPr sz="1400" b="1">
                  <a:solidFill>
                    <a:srgbClr val="000000"/>
                  </a:solidFill>
                  <a:latin typeface="Arial" charset="0"/>
                  <a:ea typeface="MS PGothic" pitchFamily="34" charset="-128"/>
                </a:defRPr>
              </a:lvl3pPr>
              <a:lvl4pPr marL="1600200" indent="-228600" eaLnBrk="0" hangingPunct="0">
                <a:defRPr sz="1400" b="1">
                  <a:solidFill>
                    <a:srgbClr val="000000"/>
                  </a:solidFill>
                  <a:latin typeface="Arial" charset="0"/>
                  <a:ea typeface="MS PGothic" pitchFamily="34" charset="-128"/>
                </a:defRPr>
              </a:lvl4pPr>
              <a:lvl5pPr marL="2057400" indent="-228600" eaLnBrk="0" hangingPunct="0">
                <a:defRPr sz="1400" b="1">
                  <a:solidFill>
                    <a:srgbClr val="000000"/>
                  </a:solidFill>
                  <a:latin typeface="Arial" charset="0"/>
                  <a:ea typeface="MS PGothic" pitchFamily="34" charset="-128"/>
                </a:defRPr>
              </a:lvl5pPr>
              <a:lvl6pPr marL="2514600" indent="-228600" eaLnBrk="0" fontAlgn="base" hangingPunct="0">
                <a:spcBef>
                  <a:spcPct val="0"/>
                </a:spcBef>
                <a:spcAft>
                  <a:spcPct val="0"/>
                </a:spcAft>
                <a:defRPr sz="1400" b="1">
                  <a:solidFill>
                    <a:srgbClr val="000000"/>
                  </a:solidFill>
                  <a:latin typeface="Arial" charset="0"/>
                  <a:ea typeface="MS PGothic" pitchFamily="34" charset="-128"/>
                </a:defRPr>
              </a:lvl6pPr>
              <a:lvl7pPr marL="2971800" indent="-228600" eaLnBrk="0" fontAlgn="base" hangingPunct="0">
                <a:spcBef>
                  <a:spcPct val="0"/>
                </a:spcBef>
                <a:spcAft>
                  <a:spcPct val="0"/>
                </a:spcAft>
                <a:defRPr sz="1400" b="1">
                  <a:solidFill>
                    <a:srgbClr val="000000"/>
                  </a:solidFill>
                  <a:latin typeface="Arial" charset="0"/>
                  <a:ea typeface="MS PGothic" pitchFamily="34" charset="-128"/>
                </a:defRPr>
              </a:lvl7pPr>
              <a:lvl8pPr marL="3429000" indent="-228600" eaLnBrk="0" fontAlgn="base" hangingPunct="0">
                <a:spcBef>
                  <a:spcPct val="0"/>
                </a:spcBef>
                <a:spcAft>
                  <a:spcPct val="0"/>
                </a:spcAft>
                <a:defRPr sz="1400" b="1">
                  <a:solidFill>
                    <a:srgbClr val="000000"/>
                  </a:solidFill>
                  <a:latin typeface="Arial" charset="0"/>
                  <a:ea typeface="MS PGothic" pitchFamily="34" charset="-128"/>
                </a:defRPr>
              </a:lvl8pPr>
              <a:lvl9pPr marL="3886200" indent="-228600" eaLnBrk="0" fontAlgn="base" hangingPunct="0">
                <a:spcBef>
                  <a:spcPct val="0"/>
                </a:spcBef>
                <a:spcAft>
                  <a:spcPct val="0"/>
                </a:spcAft>
                <a:defRPr sz="1400" b="1">
                  <a:solidFill>
                    <a:srgbClr val="000000"/>
                  </a:solidFill>
                  <a:latin typeface="Arial" charset="0"/>
                  <a:ea typeface="MS PGothic" pitchFamily="34" charset="-128"/>
                </a:defRPr>
              </a:lvl9pPr>
            </a:lstStyle>
            <a:p>
              <a:pPr marL="0" marR="0" lvl="0" indent="0" defTabSz="914400" eaLnBrk="1" fontAlgn="base" latinLnBrk="0" hangingPunct="1">
                <a:lnSpc>
                  <a:spcPct val="100000"/>
                </a:lnSpc>
                <a:spcBef>
                  <a:spcPct val="0"/>
                </a:spcBef>
                <a:spcAft>
                  <a:spcPct val="0"/>
                </a:spcAft>
                <a:buClrTx/>
                <a:buSzTx/>
                <a:buFontTx/>
                <a:buNone/>
                <a:tabLst/>
                <a:defRPr/>
              </a:pPr>
              <a:r>
                <a:rPr kumimoji="0" lang="en-GB" sz="1400" b="0" i="0" u="none" strike="noStrike" kern="0" cap="none" spc="0" normalizeH="0" baseline="0" noProof="0">
                  <a:ln>
                    <a:noFill/>
                  </a:ln>
                  <a:solidFill>
                    <a:srgbClr val="000000"/>
                  </a:solidFill>
                  <a:effectLst/>
                  <a:uLnTx/>
                  <a:uFillTx/>
                  <a:latin typeface="Arial" charset="0"/>
                  <a:ea typeface="MS PGothic" pitchFamily="34" charset="-128"/>
                </a:rPr>
                <a:t>SCS</a:t>
              </a:r>
            </a:p>
          </p:txBody>
        </p:sp>
        <p:sp>
          <p:nvSpPr>
            <p:cNvPr id="54" name="Rectangle 53"/>
            <p:cNvSpPr/>
            <p:nvPr/>
          </p:nvSpPr>
          <p:spPr bwMode="auto">
            <a:xfrm>
              <a:off x="5248275" y="1555750"/>
              <a:ext cx="1062038" cy="200025"/>
            </a:xfrm>
            <a:prstGeom prst="rect">
              <a:avLst/>
            </a:prstGeom>
            <a:solidFill>
              <a:srgbClr val="FFFFFF">
                <a:lumMod val="95000"/>
              </a:srgbClr>
            </a:solidFill>
            <a:ln w="19050" cap="flat" cmpd="sng" algn="ctr">
              <a:solidFill>
                <a:srgbClr val="000000">
                  <a:lumMod val="75000"/>
                  <a:lumOff val="25000"/>
                </a:srgbClr>
              </a:solidFill>
              <a:prstDash val="solid"/>
              <a:round/>
              <a:headEnd type="none" w="med" len="med"/>
              <a:tailEnd type="none" w="med" len="med"/>
            </a:ln>
            <a:effectLst/>
          </p:spPr>
          <p:txBody>
            <a:bodyPr wrap="none"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GB" sz="1400" b="0" i="0" u="none" strike="noStrike" kern="0" cap="none" spc="0" normalizeH="0" baseline="0" noProof="0" dirty="0">
                <a:ln>
                  <a:noFill/>
                </a:ln>
                <a:solidFill>
                  <a:srgbClr val="000000"/>
                </a:solidFill>
                <a:effectLst/>
                <a:uLnTx/>
                <a:uFillTx/>
                <a:latin typeface="Arial" charset="0"/>
                <a:ea typeface="MS PGothic" pitchFamily="34" charset="-128"/>
                <a:cs typeface="Arial" charset="0"/>
              </a:endParaRPr>
            </a:p>
          </p:txBody>
        </p:sp>
        <p:sp>
          <p:nvSpPr>
            <p:cNvPr id="55" name="TextBox 19"/>
            <p:cNvSpPr txBox="1">
              <a:spLocks noChangeArrowheads="1"/>
            </p:cNvSpPr>
            <p:nvPr/>
          </p:nvSpPr>
          <p:spPr bwMode="auto">
            <a:xfrm>
              <a:off x="5465763" y="1506538"/>
              <a:ext cx="6858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400" b="1">
                  <a:solidFill>
                    <a:srgbClr val="000000"/>
                  </a:solidFill>
                  <a:latin typeface="Arial" charset="0"/>
                  <a:ea typeface="MS PGothic" pitchFamily="34" charset="-128"/>
                </a:defRPr>
              </a:lvl1pPr>
              <a:lvl2pPr marL="742950" indent="-285750" eaLnBrk="0" hangingPunct="0">
                <a:defRPr sz="1400" b="1">
                  <a:solidFill>
                    <a:srgbClr val="000000"/>
                  </a:solidFill>
                  <a:latin typeface="Arial" charset="0"/>
                  <a:ea typeface="MS PGothic" pitchFamily="34" charset="-128"/>
                </a:defRPr>
              </a:lvl2pPr>
              <a:lvl3pPr marL="1143000" indent="-228600" eaLnBrk="0" hangingPunct="0">
                <a:defRPr sz="1400" b="1">
                  <a:solidFill>
                    <a:srgbClr val="000000"/>
                  </a:solidFill>
                  <a:latin typeface="Arial" charset="0"/>
                  <a:ea typeface="MS PGothic" pitchFamily="34" charset="-128"/>
                </a:defRPr>
              </a:lvl3pPr>
              <a:lvl4pPr marL="1600200" indent="-228600" eaLnBrk="0" hangingPunct="0">
                <a:defRPr sz="1400" b="1">
                  <a:solidFill>
                    <a:srgbClr val="000000"/>
                  </a:solidFill>
                  <a:latin typeface="Arial" charset="0"/>
                  <a:ea typeface="MS PGothic" pitchFamily="34" charset="-128"/>
                </a:defRPr>
              </a:lvl4pPr>
              <a:lvl5pPr marL="2057400" indent="-228600" eaLnBrk="0" hangingPunct="0">
                <a:defRPr sz="1400" b="1">
                  <a:solidFill>
                    <a:srgbClr val="000000"/>
                  </a:solidFill>
                  <a:latin typeface="Arial" charset="0"/>
                  <a:ea typeface="MS PGothic" pitchFamily="34" charset="-128"/>
                </a:defRPr>
              </a:lvl5pPr>
              <a:lvl6pPr marL="2514600" indent="-228600" eaLnBrk="0" fontAlgn="base" hangingPunct="0">
                <a:spcBef>
                  <a:spcPct val="0"/>
                </a:spcBef>
                <a:spcAft>
                  <a:spcPct val="0"/>
                </a:spcAft>
                <a:defRPr sz="1400" b="1">
                  <a:solidFill>
                    <a:srgbClr val="000000"/>
                  </a:solidFill>
                  <a:latin typeface="Arial" charset="0"/>
                  <a:ea typeface="MS PGothic" pitchFamily="34" charset="-128"/>
                </a:defRPr>
              </a:lvl6pPr>
              <a:lvl7pPr marL="2971800" indent="-228600" eaLnBrk="0" fontAlgn="base" hangingPunct="0">
                <a:spcBef>
                  <a:spcPct val="0"/>
                </a:spcBef>
                <a:spcAft>
                  <a:spcPct val="0"/>
                </a:spcAft>
                <a:defRPr sz="1400" b="1">
                  <a:solidFill>
                    <a:srgbClr val="000000"/>
                  </a:solidFill>
                  <a:latin typeface="Arial" charset="0"/>
                  <a:ea typeface="MS PGothic" pitchFamily="34" charset="-128"/>
                </a:defRPr>
              </a:lvl7pPr>
              <a:lvl8pPr marL="3429000" indent="-228600" eaLnBrk="0" fontAlgn="base" hangingPunct="0">
                <a:spcBef>
                  <a:spcPct val="0"/>
                </a:spcBef>
                <a:spcAft>
                  <a:spcPct val="0"/>
                </a:spcAft>
                <a:defRPr sz="1400" b="1">
                  <a:solidFill>
                    <a:srgbClr val="000000"/>
                  </a:solidFill>
                  <a:latin typeface="Arial" charset="0"/>
                  <a:ea typeface="MS PGothic" pitchFamily="34" charset="-128"/>
                </a:defRPr>
              </a:lvl8pPr>
              <a:lvl9pPr marL="3886200" indent="-228600" eaLnBrk="0" fontAlgn="base" hangingPunct="0">
                <a:spcBef>
                  <a:spcPct val="0"/>
                </a:spcBef>
                <a:spcAft>
                  <a:spcPct val="0"/>
                </a:spcAft>
                <a:defRPr sz="1400" b="1">
                  <a:solidFill>
                    <a:srgbClr val="000000"/>
                  </a:solidFill>
                  <a:latin typeface="Arial" charset="0"/>
                  <a:ea typeface="MS PGothic" pitchFamily="34" charset="-128"/>
                </a:defRPr>
              </a:lvl9pPr>
            </a:lstStyle>
            <a:p>
              <a:pPr marL="0" marR="0" lvl="0" indent="0" defTabSz="914400" eaLnBrk="1" fontAlgn="base" latinLnBrk="0" hangingPunct="1">
                <a:lnSpc>
                  <a:spcPct val="100000"/>
                </a:lnSpc>
                <a:spcBef>
                  <a:spcPct val="0"/>
                </a:spcBef>
                <a:spcAft>
                  <a:spcPct val="0"/>
                </a:spcAft>
                <a:buClrTx/>
                <a:buSzTx/>
                <a:buFontTx/>
                <a:buNone/>
                <a:tabLst/>
                <a:defRPr/>
              </a:pPr>
              <a:r>
                <a:rPr kumimoji="0" lang="en-GB" sz="1400" b="0" i="0" u="none" strike="noStrike" kern="0" cap="none" spc="0" normalizeH="0" baseline="0" noProof="0">
                  <a:ln>
                    <a:noFill/>
                  </a:ln>
                  <a:solidFill>
                    <a:srgbClr val="000000"/>
                  </a:solidFill>
                  <a:effectLst/>
                  <a:uLnTx/>
                  <a:uFillTx/>
                  <a:latin typeface="Arial" charset="0"/>
                  <a:ea typeface="MS PGothic" pitchFamily="34" charset="-128"/>
                </a:rPr>
                <a:t>NVIC</a:t>
              </a:r>
            </a:p>
          </p:txBody>
        </p:sp>
        <p:sp>
          <p:nvSpPr>
            <p:cNvPr id="56" name="Rectangle 55"/>
            <p:cNvSpPr/>
            <p:nvPr/>
          </p:nvSpPr>
          <p:spPr bwMode="auto">
            <a:xfrm>
              <a:off x="5248275" y="1797050"/>
              <a:ext cx="1062038" cy="200025"/>
            </a:xfrm>
            <a:prstGeom prst="rect">
              <a:avLst/>
            </a:prstGeom>
            <a:solidFill>
              <a:srgbClr val="FFFFFF">
                <a:lumMod val="95000"/>
              </a:srgbClr>
            </a:solidFill>
            <a:ln w="19050" cap="flat" cmpd="sng" algn="ctr">
              <a:solidFill>
                <a:srgbClr val="000000">
                  <a:lumMod val="75000"/>
                  <a:lumOff val="25000"/>
                </a:srgbClr>
              </a:solidFill>
              <a:prstDash val="solid"/>
              <a:round/>
              <a:headEnd type="none" w="med" len="med"/>
              <a:tailEnd type="none" w="med" len="med"/>
            </a:ln>
            <a:effectLst/>
          </p:spPr>
          <p:txBody>
            <a:bodyPr wrap="none"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GB" sz="1400" b="0" i="0" u="none" strike="noStrike" kern="0" cap="none" spc="0" normalizeH="0" baseline="0" noProof="0" dirty="0">
                <a:ln>
                  <a:noFill/>
                </a:ln>
                <a:solidFill>
                  <a:srgbClr val="000000"/>
                </a:solidFill>
                <a:effectLst/>
                <a:uLnTx/>
                <a:uFillTx/>
                <a:latin typeface="Arial" charset="0"/>
                <a:ea typeface="MS PGothic" pitchFamily="34" charset="-128"/>
                <a:cs typeface="Arial" charset="0"/>
              </a:endParaRPr>
            </a:p>
          </p:txBody>
        </p:sp>
        <p:sp>
          <p:nvSpPr>
            <p:cNvPr id="57" name="TextBox 21"/>
            <p:cNvSpPr txBox="1">
              <a:spLocks noChangeArrowheads="1"/>
            </p:cNvSpPr>
            <p:nvPr/>
          </p:nvSpPr>
          <p:spPr bwMode="auto">
            <a:xfrm>
              <a:off x="5260975" y="1743075"/>
              <a:ext cx="1249363"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400" b="1">
                  <a:solidFill>
                    <a:srgbClr val="000000"/>
                  </a:solidFill>
                  <a:latin typeface="Arial" charset="0"/>
                  <a:ea typeface="MS PGothic" pitchFamily="34" charset="-128"/>
                </a:defRPr>
              </a:lvl1pPr>
              <a:lvl2pPr marL="742950" indent="-285750" eaLnBrk="0" hangingPunct="0">
                <a:defRPr sz="1400" b="1">
                  <a:solidFill>
                    <a:srgbClr val="000000"/>
                  </a:solidFill>
                  <a:latin typeface="Arial" charset="0"/>
                  <a:ea typeface="MS PGothic" pitchFamily="34" charset="-128"/>
                </a:defRPr>
              </a:lvl2pPr>
              <a:lvl3pPr marL="1143000" indent="-228600" eaLnBrk="0" hangingPunct="0">
                <a:defRPr sz="1400" b="1">
                  <a:solidFill>
                    <a:srgbClr val="000000"/>
                  </a:solidFill>
                  <a:latin typeface="Arial" charset="0"/>
                  <a:ea typeface="MS PGothic" pitchFamily="34" charset="-128"/>
                </a:defRPr>
              </a:lvl3pPr>
              <a:lvl4pPr marL="1600200" indent="-228600" eaLnBrk="0" hangingPunct="0">
                <a:defRPr sz="1400" b="1">
                  <a:solidFill>
                    <a:srgbClr val="000000"/>
                  </a:solidFill>
                  <a:latin typeface="Arial" charset="0"/>
                  <a:ea typeface="MS PGothic" pitchFamily="34" charset="-128"/>
                </a:defRPr>
              </a:lvl4pPr>
              <a:lvl5pPr marL="2057400" indent="-228600" eaLnBrk="0" hangingPunct="0">
                <a:defRPr sz="1400" b="1">
                  <a:solidFill>
                    <a:srgbClr val="000000"/>
                  </a:solidFill>
                  <a:latin typeface="Arial" charset="0"/>
                  <a:ea typeface="MS PGothic" pitchFamily="34" charset="-128"/>
                </a:defRPr>
              </a:lvl5pPr>
              <a:lvl6pPr marL="2514600" indent="-228600" eaLnBrk="0" fontAlgn="base" hangingPunct="0">
                <a:spcBef>
                  <a:spcPct val="0"/>
                </a:spcBef>
                <a:spcAft>
                  <a:spcPct val="0"/>
                </a:spcAft>
                <a:defRPr sz="1400" b="1">
                  <a:solidFill>
                    <a:srgbClr val="000000"/>
                  </a:solidFill>
                  <a:latin typeface="Arial" charset="0"/>
                  <a:ea typeface="MS PGothic" pitchFamily="34" charset="-128"/>
                </a:defRPr>
              </a:lvl6pPr>
              <a:lvl7pPr marL="2971800" indent="-228600" eaLnBrk="0" fontAlgn="base" hangingPunct="0">
                <a:spcBef>
                  <a:spcPct val="0"/>
                </a:spcBef>
                <a:spcAft>
                  <a:spcPct val="0"/>
                </a:spcAft>
                <a:defRPr sz="1400" b="1">
                  <a:solidFill>
                    <a:srgbClr val="000000"/>
                  </a:solidFill>
                  <a:latin typeface="Arial" charset="0"/>
                  <a:ea typeface="MS PGothic" pitchFamily="34" charset="-128"/>
                </a:defRPr>
              </a:lvl7pPr>
              <a:lvl8pPr marL="3429000" indent="-228600" eaLnBrk="0" fontAlgn="base" hangingPunct="0">
                <a:spcBef>
                  <a:spcPct val="0"/>
                </a:spcBef>
                <a:spcAft>
                  <a:spcPct val="0"/>
                </a:spcAft>
                <a:defRPr sz="1400" b="1">
                  <a:solidFill>
                    <a:srgbClr val="000000"/>
                  </a:solidFill>
                  <a:latin typeface="Arial" charset="0"/>
                  <a:ea typeface="MS PGothic" pitchFamily="34" charset="-128"/>
                </a:defRPr>
              </a:lvl8pPr>
              <a:lvl9pPr marL="3886200" indent="-228600" eaLnBrk="0" fontAlgn="base" hangingPunct="0">
                <a:spcBef>
                  <a:spcPct val="0"/>
                </a:spcBef>
                <a:spcAft>
                  <a:spcPct val="0"/>
                </a:spcAft>
                <a:defRPr sz="1400" b="1">
                  <a:solidFill>
                    <a:srgbClr val="000000"/>
                  </a:solidFill>
                  <a:latin typeface="Arial" charset="0"/>
                  <a:ea typeface="MS PGothic" pitchFamily="34" charset="-128"/>
                </a:defRPr>
              </a:lvl9pPr>
            </a:lstStyle>
            <a:p>
              <a:pPr marL="0" marR="0" lvl="0" indent="0" defTabSz="914400" eaLnBrk="1" fontAlgn="base" latinLnBrk="0" hangingPunct="1">
                <a:lnSpc>
                  <a:spcPct val="100000"/>
                </a:lnSpc>
                <a:spcBef>
                  <a:spcPct val="0"/>
                </a:spcBef>
                <a:spcAft>
                  <a:spcPct val="0"/>
                </a:spcAft>
                <a:buClrTx/>
                <a:buSzTx/>
                <a:buFontTx/>
                <a:buNone/>
                <a:tabLst/>
                <a:defRPr/>
              </a:pPr>
              <a:r>
                <a:rPr kumimoji="0" lang="en-GB" sz="1400" b="0" i="0" u="none" strike="noStrike" kern="0" cap="none" spc="0" normalizeH="0" baseline="0" noProof="0">
                  <a:ln>
                    <a:noFill/>
                  </a:ln>
                  <a:solidFill>
                    <a:srgbClr val="000000"/>
                  </a:solidFill>
                  <a:effectLst/>
                  <a:uLnTx/>
                  <a:uFillTx/>
                  <a:latin typeface="Arial" charset="0"/>
                  <a:ea typeface="MS PGothic" pitchFamily="34" charset="-128"/>
                </a:rPr>
                <a:t>Debug Ctrl</a:t>
              </a:r>
            </a:p>
          </p:txBody>
        </p:sp>
        <p:sp>
          <p:nvSpPr>
            <p:cNvPr id="58" name="Rectangle 57"/>
            <p:cNvSpPr/>
            <p:nvPr/>
          </p:nvSpPr>
          <p:spPr bwMode="auto">
            <a:xfrm>
              <a:off x="1477963" y="3103563"/>
              <a:ext cx="1373187" cy="711200"/>
            </a:xfrm>
            <a:prstGeom prst="rect">
              <a:avLst/>
            </a:prstGeom>
            <a:solidFill>
              <a:srgbClr val="AAC5D2">
                <a:lumMod val="60000"/>
                <a:lumOff val="40000"/>
              </a:srgbClr>
            </a:solidFill>
            <a:ln w="19050" cap="flat" cmpd="sng" algn="ctr">
              <a:solidFill>
                <a:srgbClr val="000000">
                  <a:lumMod val="75000"/>
                  <a:lumOff val="25000"/>
                </a:srgbClr>
              </a:solidFill>
              <a:prstDash val="solid"/>
              <a:round/>
              <a:headEnd type="none" w="med" len="med"/>
              <a:tailEnd type="none" w="med" len="med"/>
            </a:ln>
            <a:effectLst/>
          </p:spPr>
          <p:txBody>
            <a:bodyPr wrap="none"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GB" sz="1400" b="0" i="0" u="none" strike="noStrike" kern="0" cap="none" spc="0" normalizeH="0" baseline="0" noProof="0" dirty="0">
                  <a:ln>
                    <a:noFill/>
                  </a:ln>
                  <a:solidFill>
                    <a:srgbClr val="000000"/>
                  </a:solidFill>
                  <a:effectLst/>
                  <a:uLnTx/>
                  <a:uFillTx/>
                  <a:latin typeface="Arial" charset="0"/>
                  <a:ea typeface="MS PGothic" pitchFamily="34" charset="-128"/>
                </a:rPr>
                <a:t>On-chip FLASH</a:t>
              </a:r>
            </a:p>
            <a:p>
              <a:pPr marL="0" marR="0" lvl="0" indent="0" algn="ctr" defTabSz="914400" eaLnBrk="1" fontAlgn="base" latinLnBrk="0" hangingPunct="1">
                <a:lnSpc>
                  <a:spcPct val="100000"/>
                </a:lnSpc>
                <a:spcBef>
                  <a:spcPct val="0"/>
                </a:spcBef>
                <a:spcAft>
                  <a:spcPct val="0"/>
                </a:spcAft>
                <a:buClrTx/>
                <a:buSzTx/>
                <a:buFontTx/>
                <a:buNone/>
                <a:tabLst/>
                <a:defRPr/>
              </a:pPr>
              <a:r>
                <a:rPr kumimoji="0" lang="en-GB" sz="1400" b="0" i="0" u="none" strike="noStrike" kern="0" cap="none" spc="0" normalizeH="0" baseline="0" noProof="0" dirty="0">
                  <a:ln>
                    <a:noFill/>
                  </a:ln>
                  <a:solidFill>
                    <a:srgbClr val="000000"/>
                  </a:solidFill>
                  <a:effectLst/>
                  <a:uLnTx/>
                  <a:uFillTx/>
                  <a:latin typeface="Arial" charset="0"/>
                  <a:ea typeface="MS PGothic" pitchFamily="34" charset="-128"/>
                </a:rPr>
                <a:t>(Code Region)</a:t>
              </a:r>
              <a:endParaRPr kumimoji="0" lang="en-GB" sz="1400" b="0" i="0" u="none" strike="noStrike" kern="0" cap="none" spc="0" normalizeH="0" baseline="0" noProof="0" dirty="0">
                <a:ln>
                  <a:noFill/>
                </a:ln>
                <a:solidFill>
                  <a:srgbClr val="000000"/>
                </a:solidFill>
                <a:effectLst/>
                <a:uLnTx/>
                <a:uFillTx/>
                <a:latin typeface="Arial" charset="0"/>
                <a:ea typeface="MS PGothic" pitchFamily="34" charset="-128"/>
                <a:cs typeface="Arial" charset="0"/>
              </a:endParaRPr>
            </a:p>
          </p:txBody>
        </p:sp>
        <p:sp>
          <p:nvSpPr>
            <p:cNvPr id="59" name="Rectangle 58"/>
            <p:cNvSpPr/>
            <p:nvPr/>
          </p:nvSpPr>
          <p:spPr bwMode="auto">
            <a:xfrm>
              <a:off x="3468688" y="3103563"/>
              <a:ext cx="1308100" cy="711200"/>
            </a:xfrm>
            <a:prstGeom prst="rect">
              <a:avLst/>
            </a:prstGeom>
            <a:solidFill>
              <a:srgbClr val="AAC5D2">
                <a:lumMod val="60000"/>
                <a:lumOff val="40000"/>
              </a:srgbClr>
            </a:solidFill>
            <a:ln w="19050" cap="flat" cmpd="sng" algn="ctr">
              <a:solidFill>
                <a:srgbClr val="000000">
                  <a:lumMod val="75000"/>
                  <a:lumOff val="25000"/>
                </a:srgbClr>
              </a:solidFill>
              <a:prstDash val="solid"/>
              <a:round/>
              <a:headEnd type="none" w="med" len="med"/>
              <a:tailEnd type="none" w="med" len="med"/>
            </a:ln>
            <a:effectLst/>
          </p:spPr>
          <p:txBody>
            <a:bodyPr wrap="none"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GB" sz="1400" b="0" i="0" u="none" strike="noStrike" kern="0" cap="none" spc="0" normalizeH="0" baseline="0" noProof="0" dirty="0">
                  <a:ln>
                    <a:noFill/>
                  </a:ln>
                  <a:solidFill>
                    <a:srgbClr val="000000"/>
                  </a:solidFill>
                  <a:effectLst/>
                  <a:uLnTx/>
                  <a:uFillTx/>
                  <a:latin typeface="Arial" charset="0"/>
                  <a:ea typeface="MS PGothic" pitchFamily="34" charset="-128"/>
                </a:rPr>
                <a:t>On-chip SRAM</a:t>
              </a:r>
            </a:p>
            <a:p>
              <a:pPr marL="0" marR="0" lvl="0" indent="0" algn="ctr" defTabSz="914400" eaLnBrk="1" fontAlgn="base" latinLnBrk="0" hangingPunct="1">
                <a:lnSpc>
                  <a:spcPct val="100000"/>
                </a:lnSpc>
                <a:spcBef>
                  <a:spcPct val="0"/>
                </a:spcBef>
                <a:spcAft>
                  <a:spcPct val="0"/>
                </a:spcAft>
                <a:buClrTx/>
                <a:buSzTx/>
                <a:buFontTx/>
                <a:buNone/>
                <a:tabLst/>
                <a:defRPr/>
              </a:pPr>
              <a:r>
                <a:rPr kumimoji="0" lang="en-GB" sz="1400" b="0" i="0" u="none" strike="noStrike" kern="0" cap="none" spc="0" normalizeH="0" baseline="0" noProof="0" dirty="0">
                  <a:ln>
                    <a:noFill/>
                  </a:ln>
                  <a:solidFill>
                    <a:srgbClr val="000000"/>
                  </a:solidFill>
                  <a:effectLst/>
                  <a:uLnTx/>
                  <a:uFillTx/>
                  <a:latin typeface="Arial" charset="0"/>
                  <a:ea typeface="MS PGothic" pitchFamily="34" charset="-128"/>
                </a:rPr>
                <a:t>(SRAM Region)</a:t>
              </a:r>
              <a:endParaRPr kumimoji="0" lang="en-GB" sz="1400" b="0" i="0" u="none" strike="noStrike" kern="0" cap="none" spc="0" normalizeH="0" baseline="0" noProof="0" dirty="0">
                <a:ln>
                  <a:noFill/>
                </a:ln>
                <a:solidFill>
                  <a:srgbClr val="000000"/>
                </a:solidFill>
                <a:effectLst/>
                <a:uLnTx/>
                <a:uFillTx/>
                <a:latin typeface="Arial" charset="0"/>
                <a:ea typeface="MS PGothic" pitchFamily="34" charset="-128"/>
                <a:cs typeface="Arial" charset="0"/>
              </a:endParaRPr>
            </a:p>
          </p:txBody>
        </p:sp>
        <p:sp>
          <p:nvSpPr>
            <p:cNvPr id="60" name="Rectangle 59"/>
            <p:cNvSpPr/>
            <p:nvPr/>
          </p:nvSpPr>
          <p:spPr bwMode="auto">
            <a:xfrm>
              <a:off x="5465763" y="3103563"/>
              <a:ext cx="2470150" cy="711200"/>
            </a:xfrm>
            <a:prstGeom prst="rect">
              <a:avLst/>
            </a:prstGeom>
            <a:solidFill>
              <a:srgbClr val="AAC5D2">
                <a:lumMod val="60000"/>
                <a:lumOff val="40000"/>
              </a:srgbClr>
            </a:solidFill>
            <a:ln w="19050" cap="flat" cmpd="sng" algn="ctr">
              <a:solidFill>
                <a:srgbClr val="000000">
                  <a:lumMod val="75000"/>
                  <a:lumOff val="25000"/>
                </a:srgbClr>
              </a:solidFill>
              <a:prstDash val="solid"/>
              <a:round/>
              <a:headEnd type="none" w="med" len="med"/>
              <a:tailEnd type="none" w="med" len="med"/>
            </a:ln>
            <a:effectLst/>
          </p:spPr>
          <p:txBody>
            <a:bodyPr wrap="none"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GB" sz="1400" b="0" i="0" u="none" strike="noStrike" kern="0" cap="none" spc="0" normalizeH="0" baseline="0" noProof="0" dirty="0">
                <a:ln>
                  <a:noFill/>
                </a:ln>
                <a:solidFill>
                  <a:srgbClr val="000000"/>
                </a:solidFill>
                <a:effectLst/>
                <a:uLnTx/>
                <a:uFillTx/>
                <a:latin typeface="Arial" charset="0"/>
                <a:ea typeface="MS PGothic" pitchFamily="34" charset="-128"/>
                <a:cs typeface="Arial" charset="0"/>
              </a:endParaRPr>
            </a:p>
          </p:txBody>
        </p:sp>
        <p:sp>
          <p:nvSpPr>
            <p:cNvPr id="61" name="TextBox 25"/>
            <p:cNvSpPr txBox="1">
              <a:spLocks noChangeArrowheads="1"/>
            </p:cNvSpPr>
            <p:nvPr/>
          </p:nvSpPr>
          <p:spPr bwMode="auto">
            <a:xfrm>
              <a:off x="5808663" y="3468688"/>
              <a:ext cx="1935162"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400" b="1">
                  <a:solidFill>
                    <a:srgbClr val="000000"/>
                  </a:solidFill>
                  <a:latin typeface="Arial" charset="0"/>
                  <a:ea typeface="MS PGothic" pitchFamily="34" charset="-128"/>
                </a:defRPr>
              </a:lvl1pPr>
              <a:lvl2pPr marL="742950" indent="-285750" eaLnBrk="0" hangingPunct="0">
                <a:defRPr sz="1400" b="1">
                  <a:solidFill>
                    <a:srgbClr val="000000"/>
                  </a:solidFill>
                  <a:latin typeface="Arial" charset="0"/>
                  <a:ea typeface="MS PGothic" pitchFamily="34" charset="-128"/>
                </a:defRPr>
              </a:lvl2pPr>
              <a:lvl3pPr marL="1143000" indent="-228600" eaLnBrk="0" hangingPunct="0">
                <a:defRPr sz="1400" b="1">
                  <a:solidFill>
                    <a:srgbClr val="000000"/>
                  </a:solidFill>
                  <a:latin typeface="Arial" charset="0"/>
                  <a:ea typeface="MS PGothic" pitchFamily="34" charset="-128"/>
                </a:defRPr>
              </a:lvl3pPr>
              <a:lvl4pPr marL="1600200" indent="-228600" eaLnBrk="0" hangingPunct="0">
                <a:defRPr sz="1400" b="1">
                  <a:solidFill>
                    <a:srgbClr val="000000"/>
                  </a:solidFill>
                  <a:latin typeface="Arial" charset="0"/>
                  <a:ea typeface="MS PGothic" pitchFamily="34" charset="-128"/>
                </a:defRPr>
              </a:lvl4pPr>
              <a:lvl5pPr marL="2057400" indent="-228600" eaLnBrk="0" hangingPunct="0">
                <a:defRPr sz="1400" b="1">
                  <a:solidFill>
                    <a:srgbClr val="000000"/>
                  </a:solidFill>
                  <a:latin typeface="Arial" charset="0"/>
                  <a:ea typeface="MS PGothic" pitchFamily="34" charset="-128"/>
                </a:defRPr>
              </a:lvl5pPr>
              <a:lvl6pPr marL="2514600" indent="-228600" eaLnBrk="0" fontAlgn="base" hangingPunct="0">
                <a:spcBef>
                  <a:spcPct val="0"/>
                </a:spcBef>
                <a:spcAft>
                  <a:spcPct val="0"/>
                </a:spcAft>
                <a:defRPr sz="1400" b="1">
                  <a:solidFill>
                    <a:srgbClr val="000000"/>
                  </a:solidFill>
                  <a:latin typeface="Arial" charset="0"/>
                  <a:ea typeface="MS PGothic" pitchFamily="34" charset="-128"/>
                </a:defRPr>
              </a:lvl6pPr>
              <a:lvl7pPr marL="2971800" indent="-228600" eaLnBrk="0" fontAlgn="base" hangingPunct="0">
                <a:spcBef>
                  <a:spcPct val="0"/>
                </a:spcBef>
                <a:spcAft>
                  <a:spcPct val="0"/>
                </a:spcAft>
                <a:defRPr sz="1400" b="1">
                  <a:solidFill>
                    <a:srgbClr val="000000"/>
                  </a:solidFill>
                  <a:latin typeface="Arial" charset="0"/>
                  <a:ea typeface="MS PGothic" pitchFamily="34" charset="-128"/>
                </a:defRPr>
              </a:lvl7pPr>
              <a:lvl8pPr marL="3429000" indent="-228600" eaLnBrk="0" fontAlgn="base" hangingPunct="0">
                <a:spcBef>
                  <a:spcPct val="0"/>
                </a:spcBef>
                <a:spcAft>
                  <a:spcPct val="0"/>
                </a:spcAft>
                <a:defRPr sz="1400" b="1">
                  <a:solidFill>
                    <a:srgbClr val="000000"/>
                  </a:solidFill>
                  <a:latin typeface="Arial" charset="0"/>
                  <a:ea typeface="MS PGothic" pitchFamily="34" charset="-128"/>
                </a:defRPr>
              </a:lvl8pPr>
              <a:lvl9pPr marL="3886200" indent="-228600" eaLnBrk="0" fontAlgn="base" hangingPunct="0">
                <a:spcBef>
                  <a:spcPct val="0"/>
                </a:spcBef>
                <a:spcAft>
                  <a:spcPct val="0"/>
                </a:spcAft>
                <a:defRPr sz="1400" b="1">
                  <a:solidFill>
                    <a:srgbClr val="000000"/>
                  </a:solidFill>
                  <a:latin typeface="Arial" charset="0"/>
                  <a:ea typeface="MS PGothic" pitchFamily="34" charset="-128"/>
                </a:defRPr>
              </a:lvl9pPr>
            </a:lstStyle>
            <a:p>
              <a:pPr marL="0" marR="0" lvl="0" indent="0" defTabSz="914400" eaLnBrk="1" fontAlgn="base" latinLnBrk="0" hangingPunct="1">
                <a:lnSpc>
                  <a:spcPct val="100000"/>
                </a:lnSpc>
                <a:spcBef>
                  <a:spcPct val="0"/>
                </a:spcBef>
                <a:spcAft>
                  <a:spcPct val="0"/>
                </a:spcAft>
                <a:buClrTx/>
                <a:buSzTx/>
                <a:buFontTx/>
                <a:buNone/>
                <a:tabLst/>
                <a:defRPr/>
              </a:pPr>
              <a:r>
                <a:rPr kumimoji="0" lang="en-GB" sz="1400" b="0" i="0" u="none" strike="noStrike" kern="0" cap="none" spc="0" normalizeH="0" baseline="0" noProof="0">
                  <a:ln>
                    <a:noFill/>
                  </a:ln>
                  <a:solidFill>
                    <a:srgbClr val="000000"/>
                  </a:solidFill>
                  <a:effectLst/>
                  <a:uLnTx/>
                  <a:uFillTx/>
                  <a:latin typeface="Arial" charset="0"/>
                  <a:ea typeface="MS PGothic" pitchFamily="34" charset="-128"/>
                </a:rPr>
                <a:t>Peripheral Region</a:t>
              </a:r>
            </a:p>
          </p:txBody>
        </p:sp>
        <p:sp>
          <p:nvSpPr>
            <p:cNvPr id="62" name="Rectangle 61"/>
            <p:cNvSpPr/>
            <p:nvPr/>
          </p:nvSpPr>
          <p:spPr bwMode="auto">
            <a:xfrm>
              <a:off x="1630363" y="4035425"/>
              <a:ext cx="2327275" cy="573088"/>
            </a:xfrm>
            <a:prstGeom prst="rect">
              <a:avLst/>
            </a:prstGeom>
            <a:solidFill>
              <a:srgbClr val="AAC5D2">
                <a:lumMod val="60000"/>
                <a:lumOff val="40000"/>
              </a:srgbClr>
            </a:solidFill>
            <a:ln w="19050" cap="flat" cmpd="sng" algn="ctr">
              <a:solidFill>
                <a:srgbClr val="000000">
                  <a:lumMod val="75000"/>
                  <a:lumOff val="25000"/>
                </a:srgbClr>
              </a:solidFill>
              <a:prstDash val="solid"/>
              <a:round/>
              <a:headEnd type="none" w="med" len="med"/>
              <a:tailEnd type="none" w="med" len="med"/>
            </a:ln>
            <a:effectLst/>
          </p:spPr>
          <p:txBody>
            <a:bodyPr wrap="none"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GB" sz="1400" b="0" i="0" u="none" strike="noStrike" kern="0" cap="none" spc="0" normalizeH="0" baseline="0" noProof="0" dirty="0">
                  <a:ln>
                    <a:noFill/>
                  </a:ln>
                  <a:solidFill>
                    <a:srgbClr val="000000"/>
                  </a:solidFill>
                  <a:effectLst/>
                  <a:uLnTx/>
                  <a:uFillTx/>
                  <a:latin typeface="Arial" charset="0"/>
                  <a:ea typeface="MS PGothic" pitchFamily="34" charset="-128"/>
                </a:rPr>
                <a:t>External memory interface</a:t>
              </a:r>
            </a:p>
            <a:p>
              <a:pPr marL="0" marR="0" lvl="0" indent="0" algn="ctr" defTabSz="914400" eaLnBrk="1" fontAlgn="base" latinLnBrk="0" hangingPunct="1">
                <a:lnSpc>
                  <a:spcPct val="100000"/>
                </a:lnSpc>
                <a:spcBef>
                  <a:spcPct val="0"/>
                </a:spcBef>
                <a:spcAft>
                  <a:spcPct val="0"/>
                </a:spcAft>
                <a:buClrTx/>
                <a:buSzTx/>
                <a:buFontTx/>
                <a:buNone/>
                <a:tabLst/>
                <a:defRPr/>
              </a:pPr>
              <a:r>
                <a:rPr kumimoji="0" lang="en-GB" sz="1400" b="0" i="0" u="none" strike="noStrike" kern="0" cap="none" spc="0" normalizeH="0" baseline="0" noProof="0" dirty="0">
                  <a:ln>
                    <a:noFill/>
                  </a:ln>
                  <a:solidFill>
                    <a:srgbClr val="000000"/>
                  </a:solidFill>
                  <a:effectLst/>
                  <a:uLnTx/>
                  <a:uFillTx/>
                  <a:latin typeface="Arial" charset="0"/>
                  <a:ea typeface="MS PGothic" pitchFamily="34" charset="-128"/>
                </a:rPr>
                <a:t>(External RAM Region)</a:t>
              </a:r>
              <a:endParaRPr kumimoji="0" lang="en-GB" sz="1400" b="0" i="0" u="none" strike="noStrike" kern="0" cap="none" spc="0" normalizeH="0" baseline="0" noProof="0" dirty="0">
                <a:ln>
                  <a:noFill/>
                </a:ln>
                <a:solidFill>
                  <a:srgbClr val="000000"/>
                </a:solidFill>
                <a:effectLst/>
                <a:uLnTx/>
                <a:uFillTx/>
                <a:latin typeface="Arial" charset="0"/>
                <a:ea typeface="MS PGothic" pitchFamily="34" charset="-128"/>
                <a:cs typeface="Arial" charset="0"/>
              </a:endParaRPr>
            </a:p>
          </p:txBody>
        </p:sp>
        <p:sp>
          <p:nvSpPr>
            <p:cNvPr id="63" name="Rectangle 62"/>
            <p:cNvSpPr/>
            <p:nvPr/>
          </p:nvSpPr>
          <p:spPr bwMode="auto">
            <a:xfrm>
              <a:off x="4171950" y="4035425"/>
              <a:ext cx="2352675" cy="573088"/>
            </a:xfrm>
            <a:prstGeom prst="rect">
              <a:avLst/>
            </a:prstGeom>
            <a:solidFill>
              <a:srgbClr val="AAC5D2">
                <a:lumMod val="60000"/>
                <a:lumOff val="40000"/>
              </a:srgbClr>
            </a:solidFill>
            <a:ln w="19050" cap="flat" cmpd="sng" algn="ctr">
              <a:solidFill>
                <a:srgbClr val="000000">
                  <a:lumMod val="75000"/>
                  <a:lumOff val="25000"/>
                </a:srgbClr>
              </a:solidFill>
              <a:prstDash val="solid"/>
              <a:round/>
              <a:headEnd type="none" w="med" len="med"/>
              <a:tailEnd type="none" w="med" len="med"/>
            </a:ln>
            <a:effectLst/>
          </p:spPr>
          <p:txBody>
            <a:bodyPr wrap="none"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GB" sz="1400" b="0" i="0" u="none" strike="noStrike" kern="0" cap="none" spc="0" normalizeH="0" baseline="0" noProof="0" dirty="0">
                  <a:ln>
                    <a:noFill/>
                  </a:ln>
                  <a:solidFill>
                    <a:srgbClr val="000000"/>
                  </a:solidFill>
                  <a:effectLst/>
                  <a:uLnTx/>
                  <a:uFillTx/>
                  <a:latin typeface="Arial" charset="0"/>
                  <a:ea typeface="MS PGothic" pitchFamily="34" charset="-128"/>
                </a:rPr>
                <a:t>External device interface</a:t>
              </a:r>
            </a:p>
            <a:p>
              <a:pPr marL="0" marR="0" lvl="0" indent="0" algn="ctr" defTabSz="914400" eaLnBrk="1" fontAlgn="base" latinLnBrk="0" hangingPunct="1">
                <a:lnSpc>
                  <a:spcPct val="100000"/>
                </a:lnSpc>
                <a:spcBef>
                  <a:spcPct val="0"/>
                </a:spcBef>
                <a:spcAft>
                  <a:spcPct val="0"/>
                </a:spcAft>
                <a:buClrTx/>
                <a:buSzTx/>
                <a:buFontTx/>
                <a:buNone/>
                <a:tabLst/>
                <a:defRPr/>
              </a:pPr>
              <a:r>
                <a:rPr kumimoji="0" lang="en-GB" sz="1400" b="0" i="0" u="none" strike="noStrike" kern="0" cap="none" spc="0" normalizeH="0" baseline="0" noProof="0" dirty="0">
                  <a:ln>
                    <a:noFill/>
                  </a:ln>
                  <a:solidFill>
                    <a:srgbClr val="000000"/>
                  </a:solidFill>
                  <a:effectLst/>
                  <a:uLnTx/>
                  <a:uFillTx/>
                  <a:latin typeface="Arial" charset="0"/>
                  <a:ea typeface="MS PGothic" pitchFamily="34" charset="-128"/>
                </a:rPr>
                <a:t>(External Device Region)</a:t>
              </a:r>
              <a:endParaRPr kumimoji="0" lang="en-GB" sz="1400" b="0" i="0" u="none" strike="noStrike" kern="0" cap="none" spc="0" normalizeH="0" baseline="0" noProof="0" dirty="0">
                <a:ln>
                  <a:noFill/>
                </a:ln>
                <a:solidFill>
                  <a:srgbClr val="000000"/>
                </a:solidFill>
                <a:effectLst/>
                <a:uLnTx/>
                <a:uFillTx/>
                <a:latin typeface="Arial" charset="0"/>
                <a:ea typeface="MS PGothic" pitchFamily="34" charset="-128"/>
                <a:cs typeface="Arial" charset="0"/>
              </a:endParaRPr>
            </a:p>
          </p:txBody>
        </p:sp>
        <p:sp>
          <p:nvSpPr>
            <p:cNvPr id="64" name="Rectangle 63"/>
            <p:cNvSpPr/>
            <p:nvPr/>
          </p:nvSpPr>
          <p:spPr bwMode="auto">
            <a:xfrm>
              <a:off x="5578475" y="3162300"/>
              <a:ext cx="635000" cy="293688"/>
            </a:xfrm>
            <a:prstGeom prst="rect">
              <a:avLst/>
            </a:prstGeom>
            <a:solidFill>
              <a:srgbClr val="FFFFFF">
                <a:lumMod val="95000"/>
              </a:srgbClr>
            </a:solidFill>
            <a:ln w="19050" cap="flat" cmpd="sng" algn="ctr">
              <a:solidFill>
                <a:srgbClr val="000000">
                  <a:lumMod val="75000"/>
                  <a:lumOff val="25000"/>
                </a:srgbClr>
              </a:solidFill>
              <a:prstDash val="solid"/>
              <a:round/>
              <a:headEnd type="none" w="med" len="med"/>
              <a:tailEnd type="none" w="med" len="med"/>
            </a:ln>
            <a:effectLst/>
          </p:spPr>
          <p:txBody>
            <a:bodyPr wrap="none"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GB" sz="1400" b="0" i="0" u="none" strike="noStrike" kern="0" cap="none" spc="0" normalizeH="0" baseline="0" noProof="0" dirty="0">
                  <a:ln>
                    <a:noFill/>
                  </a:ln>
                  <a:solidFill>
                    <a:srgbClr val="000000"/>
                  </a:solidFill>
                  <a:effectLst/>
                  <a:uLnTx/>
                  <a:uFillTx/>
                  <a:latin typeface="Arial" charset="0"/>
                  <a:ea typeface="MS PGothic" pitchFamily="34" charset="-128"/>
                  <a:cs typeface="Arial" charset="0"/>
                </a:rPr>
                <a:t>Timer</a:t>
              </a:r>
            </a:p>
          </p:txBody>
        </p:sp>
        <p:sp>
          <p:nvSpPr>
            <p:cNvPr id="65" name="Rectangle 64"/>
            <p:cNvSpPr/>
            <p:nvPr/>
          </p:nvSpPr>
          <p:spPr bwMode="auto">
            <a:xfrm>
              <a:off x="6361113" y="3162300"/>
              <a:ext cx="636587" cy="293688"/>
            </a:xfrm>
            <a:prstGeom prst="rect">
              <a:avLst/>
            </a:prstGeom>
            <a:solidFill>
              <a:srgbClr val="FFFFFF">
                <a:lumMod val="95000"/>
              </a:srgbClr>
            </a:solidFill>
            <a:ln w="19050" cap="flat" cmpd="sng" algn="ctr">
              <a:solidFill>
                <a:srgbClr val="000000">
                  <a:lumMod val="75000"/>
                  <a:lumOff val="25000"/>
                </a:srgbClr>
              </a:solidFill>
              <a:prstDash val="solid"/>
              <a:round/>
              <a:headEnd type="none" w="med" len="med"/>
              <a:tailEnd type="none" w="med" len="med"/>
            </a:ln>
            <a:effectLst/>
          </p:spPr>
          <p:txBody>
            <a:bodyPr wrap="none"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GB" sz="1400" b="0" i="0" u="none" strike="noStrike" kern="0" cap="none" spc="0" normalizeH="0" baseline="0" noProof="0" dirty="0">
                  <a:ln>
                    <a:noFill/>
                  </a:ln>
                  <a:solidFill>
                    <a:srgbClr val="000000"/>
                  </a:solidFill>
                  <a:effectLst/>
                  <a:uLnTx/>
                  <a:uFillTx/>
                  <a:latin typeface="Arial" charset="0"/>
                  <a:ea typeface="MS PGothic" pitchFamily="34" charset="-128"/>
                  <a:cs typeface="Arial" charset="0"/>
                </a:rPr>
                <a:t>UART</a:t>
              </a:r>
            </a:p>
          </p:txBody>
        </p:sp>
        <p:sp>
          <p:nvSpPr>
            <p:cNvPr id="66" name="Rectangle 65"/>
            <p:cNvSpPr/>
            <p:nvPr/>
          </p:nvSpPr>
          <p:spPr bwMode="auto">
            <a:xfrm>
              <a:off x="7150100" y="3162300"/>
              <a:ext cx="635000" cy="293688"/>
            </a:xfrm>
            <a:prstGeom prst="rect">
              <a:avLst/>
            </a:prstGeom>
            <a:solidFill>
              <a:srgbClr val="FFFFFF">
                <a:lumMod val="95000"/>
              </a:srgbClr>
            </a:solidFill>
            <a:ln w="19050" cap="flat" cmpd="sng" algn="ctr">
              <a:solidFill>
                <a:srgbClr val="000000">
                  <a:lumMod val="75000"/>
                  <a:lumOff val="25000"/>
                </a:srgbClr>
              </a:solidFill>
              <a:prstDash val="solid"/>
              <a:round/>
              <a:headEnd type="none" w="med" len="med"/>
              <a:tailEnd type="none" w="med" len="med"/>
            </a:ln>
            <a:effectLst/>
          </p:spPr>
          <p:txBody>
            <a:bodyPr wrap="none"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GB" sz="1400" b="0" i="0" u="none" strike="noStrike" kern="0" cap="none" spc="0" normalizeH="0" baseline="0" noProof="0" dirty="0">
                  <a:ln>
                    <a:noFill/>
                  </a:ln>
                  <a:solidFill>
                    <a:srgbClr val="000000"/>
                  </a:solidFill>
                  <a:effectLst/>
                  <a:uLnTx/>
                  <a:uFillTx/>
                  <a:latin typeface="Arial" charset="0"/>
                  <a:ea typeface="MS PGothic" pitchFamily="34" charset="-128"/>
                  <a:cs typeface="Arial" charset="0"/>
                </a:rPr>
                <a:t>GPIO</a:t>
              </a:r>
            </a:p>
          </p:txBody>
        </p:sp>
        <p:sp>
          <p:nvSpPr>
            <p:cNvPr id="67" name="Up-Down Arrow 66"/>
            <p:cNvSpPr/>
            <p:nvPr/>
          </p:nvSpPr>
          <p:spPr bwMode="auto">
            <a:xfrm>
              <a:off x="6564313" y="2768600"/>
              <a:ext cx="211137" cy="317500"/>
            </a:xfrm>
            <a:prstGeom prst="upDownArrow">
              <a:avLst/>
            </a:prstGeom>
            <a:solidFill>
              <a:srgbClr val="FFFFFF">
                <a:lumMod val="95000"/>
              </a:srgbClr>
            </a:solidFill>
            <a:ln w="19050" cap="flat" cmpd="sng" algn="ctr">
              <a:solidFill>
                <a:srgbClr val="000000">
                  <a:lumMod val="50000"/>
                  <a:lumOff val="50000"/>
                </a:srgbClr>
              </a:solidFill>
              <a:prstDash val="solid"/>
              <a:round/>
              <a:headEnd type="none" w="med" len="med"/>
              <a:tailEnd type="none" w="med" len="med"/>
            </a:ln>
            <a:effectLst/>
          </p:spPr>
          <p:txBody>
            <a:bodyPr wrap="none"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GB" sz="1400" b="1" i="0" u="none" strike="noStrike" kern="0" cap="none" spc="0" normalizeH="0" baseline="0" noProof="0">
                <a:ln>
                  <a:noFill/>
                </a:ln>
                <a:solidFill>
                  <a:srgbClr val="000000"/>
                </a:solidFill>
                <a:effectLst/>
                <a:uLnTx/>
                <a:uFillTx/>
                <a:latin typeface="Arial" charset="0"/>
                <a:ea typeface="MS PGothic" pitchFamily="34" charset="-128"/>
              </a:endParaRPr>
            </a:p>
          </p:txBody>
        </p:sp>
        <p:sp>
          <p:nvSpPr>
            <p:cNvPr id="68" name="Up-Down Arrow 67"/>
            <p:cNvSpPr/>
            <p:nvPr/>
          </p:nvSpPr>
          <p:spPr bwMode="auto">
            <a:xfrm>
              <a:off x="4065588" y="2768600"/>
              <a:ext cx="211137" cy="317500"/>
            </a:xfrm>
            <a:prstGeom prst="upDownArrow">
              <a:avLst/>
            </a:prstGeom>
            <a:solidFill>
              <a:srgbClr val="FFFFFF">
                <a:lumMod val="95000"/>
              </a:srgbClr>
            </a:solidFill>
            <a:ln w="19050" cap="flat" cmpd="sng" algn="ctr">
              <a:solidFill>
                <a:srgbClr val="000000">
                  <a:lumMod val="50000"/>
                  <a:lumOff val="50000"/>
                </a:srgbClr>
              </a:solidFill>
              <a:prstDash val="solid"/>
              <a:round/>
              <a:headEnd type="none" w="med" len="med"/>
              <a:tailEnd type="none" w="med" len="med"/>
            </a:ln>
            <a:effectLst/>
          </p:spPr>
          <p:txBody>
            <a:bodyPr wrap="none"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GB" sz="1400" b="1" i="0" u="none" strike="noStrike" kern="0" cap="none" spc="0" normalizeH="0" baseline="0" noProof="0">
                <a:ln>
                  <a:noFill/>
                </a:ln>
                <a:solidFill>
                  <a:srgbClr val="000000"/>
                </a:solidFill>
                <a:effectLst/>
                <a:uLnTx/>
                <a:uFillTx/>
                <a:latin typeface="Arial" charset="0"/>
                <a:ea typeface="MS PGothic" pitchFamily="34" charset="-128"/>
              </a:endParaRPr>
            </a:p>
          </p:txBody>
        </p:sp>
        <p:sp>
          <p:nvSpPr>
            <p:cNvPr id="69" name="Up-Down Arrow 68"/>
            <p:cNvSpPr/>
            <p:nvPr/>
          </p:nvSpPr>
          <p:spPr bwMode="auto">
            <a:xfrm>
              <a:off x="1978025" y="2768600"/>
              <a:ext cx="209550" cy="317500"/>
            </a:xfrm>
            <a:prstGeom prst="upDownArrow">
              <a:avLst/>
            </a:prstGeom>
            <a:solidFill>
              <a:srgbClr val="FFFFFF">
                <a:lumMod val="95000"/>
              </a:srgbClr>
            </a:solidFill>
            <a:ln w="19050" cap="flat" cmpd="sng" algn="ctr">
              <a:solidFill>
                <a:srgbClr val="000000">
                  <a:lumMod val="50000"/>
                  <a:lumOff val="50000"/>
                </a:srgbClr>
              </a:solidFill>
              <a:prstDash val="solid"/>
              <a:round/>
              <a:headEnd type="none" w="med" len="med"/>
              <a:tailEnd type="none" w="med" len="med"/>
            </a:ln>
            <a:effectLst/>
          </p:spPr>
          <p:txBody>
            <a:bodyPr wrap="none"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GB" sz="1400" b="1" i="0" u="none" strike="noStrike" kern="0" cap="none" spc="0" normalizeH="0" baseline="0" noProof="0">
                <a:ln>
                  <a:noFill/>
                </a:ln>
                <a:solidFill>
                  <a:srgbClr val="000000"/>
                </a:solidFill>
                <a:effectLst/>
                <a:uLnTx/>
                <a:uFillTx/>
                <a:latin typeface="Arial" charset="0"/>
                <a:ea typeface="MS PGothic" pitchFamily="34" charset="-128"/>
              </a:endParaRPr>
            </a:p>
          </p:txBody>
        </p:sp>
        <p:sp>
          <p:nvSpPr>
            <p:cNvPr id="70" name="Up-Down Arrow 69"/>
            <p:cNvSpPr/>
            <p:nvPr/>
          </p:nvSpPr>
          <p:spPr bwMode="auto">
            <a:xfrm>
              <a:off x="3021013" y="2768600"/>
              <a:ext cx="211137" cy="1266825"/>
            </a:xfrm>
            <a:prstGeom prst="upDownArrow">
              <a:avLst/>
            </a:prstGeom>
            <a:solidFill>
              <a:srgbClr val="FFFFFF">
                <a:lumMod val="95000"/>
              </a:srgbClr>
            </a:solidFill>
            <a:ln w="19050" cap="flat" cmpd="sng" algn="ctr">
              <a:solidFill>
                <a:srgbClr val="000000">
                  <a:lumMod val="50000"/>
                  <a:lumOff val="50000"/>
                </a:srgbClr>
              </a:solidFill>
              <a:prstDash val="solid"/>
              <a:round/>
              <a:headEnd type="none" w="med" len="med"/>
              <a:tailEnd type="none" w="med" len="med"/>
            </a:ln>
            <a:effectLst/>
          </p:spPr>
          <p:txBody>
            <a:bodyPr wrap="none"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GB" sz="1400" b="1" i="0" u="none" strike="noStrike" kern="0" cap="none" spc="0" normalizeH="0" baseline="0" noProof="0">
                <a:ln>
                  <a:noFill/>
                </a:ln>
                <a:solidFill>
                  <a:srgbClr val="000000"/>
                </a:solidFill>
                <a:effectLst/>
                <a:uLnTx/>
                <a:uFillTx/>
                <a:latin typeface="Arial" charset="0"/>
                <a:ea typeface="MS PGothic" pitchFamily="34" charset="-128"/>
              </a:endParaRPr>
            </a:p>
          </p:txBody>
        </p:sp>
        <p:sp>
          <p:nvSpPr>
            <p:cNvPr id="71" name="Up-Down Arrow 70"/>
            <p:cNvSpPr/>
            <p:nvPr/>
          </p:nvSpPr>
          <p:spPr bwMode="auto">
            <a:xfrm>
              <a:off x="5019675" y="2768600"/>
              <a:ext cx="209550" cy="1266825"/>
            </a:xfrm>
            <a:prstGeom prst="upDownArrow">
              <a:avLst/>
            </a:prstGeom>
            <a:solidFill>
              <a:srgbClr val="FFFFFF">
                <a:lumMod val="95000"/>
              </a:srgbClr>
            </a:solidFill>
            <a:ln w="19050" cap="flat" cmpd="sng" algn="ctr">
              <a:solidFill>
                <a:srgbClr val="000000">
                  <a:lumMod val="50000"/>
                  <a:lumOff val="50000"/>
                </a:srgbClr>
              </a:solidFill>
              <a:prstDash val="solid"/>
              <a:round/>
              <a:headEnd type="none" w="med" len="med"/>
              <a:tailEnd type="none" w="med" len="med"/>
            </a:ln>
            <a:effectLst/>
          </p:spPr>
          <p:txBody>
            <a:bodyPr wrap="none"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GB" sz="1400" b="1" i="0" u="none" strike="noStrike" kern="0" cap="none" spc="0" normalizeH="0" baseline="0" noProof="0">
                <a:ln>
                  <a:noFill/>
                </a:ln>
                <a:solidFill>
                  <a:srgbClr val="000000"/>
                </a:solidFill>
                <a:effectLst/>
                <a:uLnTx/>
                <a:uFillTx/>
                <a:latin typeface="Arial" charset="0"/>
                <a:ea typeface="MS PGothic" pitchFamily="34" charset="-128"/>
              </a:endParaRPr>
            </a:p>
          </p:txBody>
        </p:sp>
        <p:sp>
          <p:nvSpPr>
            <p:cNvPr id="72" name="Up-Down Arrow 71"/>
            <p:cNvSpPr/>
            <p:nvPr/>
          </p:nvSpPr>
          <p:spPr bwMode="auto">
            <a:xfrm>
              <a:off x="4621213" y="2184400"/>
              <a:ext cx="211137" cy="319088"/>
            </a:xfrm>
            <a:prstGeom prst="upDownArrow">
              <a:avLst/>
            </a:prstGeom>
            <a:solidFill>
              <a:srgbClr val="FFFFFF">
                <a:lumMod val="95000"/>
              </a:srgbClr>
            </a:solidFill>
            <a:ln w="19050" cap="flat" cmpd="sng" algn="ctr">
              <a:solidFill>
                <a:srgbClr val="000000">
                  <a:lumMod val="50000"/>
                  <a:lumOff val="50000"/>
                </a:srgbClr>
              </a:solidFill>
              <a:prstDash val="solid"/>
              <a:round/>
              <a:headEnd type="none" w="med" len="med"/>
              <a:tailEnd type="none" w="med" len="med"/>
            </a:ln>
            <a:effectLst/>
          </p:spPr>
          <p:txBody>
            <a:bodyPr wrap="none"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GB" sz="1400" b="1" i="0" u="none" strike="noStrike" kern="0" cap="none" spc="0" normalizeH="0" baseline="0" noProof="0">
                <a:ln>
                  <a:noFill/>
                </a:ln>
                <a:solidFill>
                  <a:srgbClr val="000000"/>
                </a:solidFill>
                <a:effectLst/>
                <a:uLnTx/>
                <a:uFillTx/>
                <a:latin typeface="Arial" charset="0"/>
                <a:ea typeface="MS PGothic" pitchFamily="34" charset="-128"/>
              </a:endParaRPr>
            </a:p>
          </p:txBody>
        </p:sp>
        <p:sp>
          <p:nvSpPr>
            <p:cNvPr id="73" name="TextBox 39"/>
            <p:cNvSpPr txBox="1">
              <a:spLocks noChangeArrowheads="1"/>
            </p:cNvSpPr>
            <p:nvPr/>
          </p:nvSpPr>
          <p:spPr bwMode="auto">
            <a:xfrm>
              <a:off x="1257300" y="1158875"/>
              <a:ext cx="906463"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400" b="1">
                  <a:solidFill>
                    <a:srgbClr val="000000"/>
                  </a:solidFill>
                  <a:latin typeface="Arial" charset="0"/>
                  <a:ea typeface="MS PGothic" pitchFamily="34" charset="-128"/>
                </a:defRPr>
              </a:lvl1pPr>
              <a:lvl2pPr marL="742950" indent="-285750" eaLnBrk="0" hangingPunct="0">
                <a:defRPr sz="1400" b="1">
                  <a:solidFill>
                    <a:srgbClr val="000000"/>
                  </a:solidFill>
                  <a:latin typeface="Arial" charset="0"/>
                  <a:ea typeface="MS PGothic" pitchFamily="34" charset="-128"/>
                </a:defRPr>
              </a:lvl2pPr>
              <a:lvl3pPr marL="1143000" indent="-228600" eaLnBrk="0" hangingPunct="0">
                <a:defRPr sz="1400" b="1">
                  <a:solidFill>
                    <a:srgbClr val="000000"/>
                  </a:solidFill>
                  <a:latin typeface="Arial" charset="0"/>
                  <a:ea typeface="MS PGothic" pitchFamily="34" charset="-128"/>
                </a:defRPr>
              </a:lvl3pPr>
              <a:lvl4pPr marL="1600200" indent="-228600" eaLnBrk="0" hangingPunct="0">
                <a:defRPr sz="1400" b="1">
                  <a:solidFill>
                    <a:srgbClr val="000000"/>
                  </a:solidFill>
                  <a:latin typeface="Arial" charset="0"/>
                  <a:ea typeface="MS PGothic" pitchFamily="34" charset="-128"/>
                </a:defRPr>
              </a:lvl4pPr>
              <a:lvl5pPr marL="2057400" indent="-228600" eaLnBrk="0" hangingPunct="0">
                <a:defRPr sz="1400" b="1">
                  <a:solidFill>
                    <a:srgbClr val="000000"/>
                  </a:solidFill>
                  <a:latin typeface="Arial" charset="0"/>
                  <a:ea typeface="MS PGothic" pitchFamily="34" charset="-128"/>
                </a:defRPr>
              </a:lvl5pPr>
              <a:lvl6pPr marL="2514600" indent="-228600" eaLnBrk="0" fontAlgn="base" hangingPunct="0">
                <a:spcBef>
                  <a:spcPct val="0"/>
                </a:spcBef>
                <a:spcAft>
                  <a:spcPct val="0"/>
                </a:spcAft>
                <a:defRPr sz="1400" b="1">
                  <a:solidFill>
                    <a:srgbClr val="000000"/>
                  </a:solidFill>
                  <a:latin typeface="Arial" charset="0"/>
                  <a:ea typeface="MS PGothic" pitchFamily="34" charset="-128"/>
                </a:defRPr>
              </a:lvl6pPr>
              <a:lvl7pPr marL="2971800" indent="-228600" eaLnBrk="0" fontAlgn="base" hangingPunct="0">
                <a:spcBef>
                  <a:spcPct val="0"/>
                </a:spcBef>
                <a:spcAft>
                  <a:spcPct val="0"/>
                </a:spcAft>
                <a:defRPr sz="1400" b="1">
                  <a:solidFill>
                    <a:srgbClr val="000000"/>
                  </a:solidFill>
                  <a:latin typeface="Arial" charset="0"/>
                  <a:ea typeface="MS PGothic" pitchFamily="34" charset="-128"/>
                </a:defRPr>
              </a:lvl7pPr>
              <a:lvl8pPr marL="3429000" indent="-228600" eaLnBrk="0" fontAlgn="base" hangingPunct="0">
                <a:spcBef>
                  <a:spcPct val="0"/>
                </a:spcBef>
                <a:spcAft>
                  <a:spcPct val="0"/>
                </a:spcAft>
                <a:defRPr sz="1400" b="1">
                  <a:solidFill>
                    <a:srgbClr val="000000"/>
                  </a:solidFill>
                  <a:latin typeface="Arial" charset="0"/>
                  <a:ea typeface="MS PGothic" pitchFamily="34" charset="-128"/>
                </a:defRPr>
              </a:lvl8pPr>
              <a:lvl9pPr marL="3886200" indent="-228600" eaLnBrk="0" fontAlgn="base" hangingPunct="0">
                <a:spcBef>
                  <a:spcPct val="0"/>
                </a:spcBef>
                <a:spcAft>
                  <a:spcPct val="0"/>
                </a:spcAft>
                <a:defRPr sz="1400" b="1">
                  <a:solidFill>
                    <a:srgbClr val="000000"/>
                  </a:solidFill>
                  <a:latin typeface="Arial" charset="0"/>
                  <a:ea typeface="MS PGothic" pitchFamily="34" charset="-128"/>
                </a:defRPr>
              </a:lvl9pPr>
            </a:lstStyle>
            <a:p>
              <a:pPr marL="0" marR="0" lvl="0" indent="0" defTabSz="914400" eaLnBrk="1" fontAlgn="base" latinLnBrk="0" hangingPunct="1">
                <a:lnSpc>
                  <a:spcPct val="100000"/>
                </a:lnSpc>
                <a:spcBef>
                  <a:spcPct val="0"/>
                </a:spcBef>
                <a:spcAft>
                  <a:spcPct val="0"/>
                </a:spcAft>
                <a:buClrTx/>
                <a:buSzTx/>
                <a:buFontTx/>
                <a:buNone/>
                <a:tabLst/>
                <a:defRPr/>
              </a:pPr>
              <a:r>
                <a:rPr kumimoji="0" lang="en-GB" sz="1400" b="0" i="0" u="none" strike="noStrike" kern="0" cap="none" spc="0" normalizeH="0" baseline="0" noProof="0">
                  <a:ln>
                    <a:noFill/>
                  </a:ln>
                  <a:solidFill>
                    <a:srgbClr val="000000"/>
                  </a:solidFill>
                  <a:effectLst/>
                  <a:uLnTx/>
                  <a:uFillTx/>
                  <a:latin typeface="Arial" charset="0"/>
                  <a:ea typeface="MS PGothic" pitchFamily="34" charset="-128"/>
                </a:rPr>
                <a:t>Chip Silicon</a:t>
              </a:r>
            </a:p>
          </p:txBody>
        </p:sp>
        <p:sp>
          <p:nvSpPr>
            <p:cNvPr id="74" name="Up-Down Arrow 73"/>
            <p:cNvSpPr/>
            <p:nvPr/>
          </p:nvSpPr>
          <p:spPr bwMode="auto">
            <a:xfrm>
              <a:off x="1900238" y="4625975"/>
              <a:ext cx="211137" cy="609600"/>
            </a:xfrm>
            <a:prstGeom prst="upDownArrow">
              <a:avLst/>
            </a:prstGeom>
            <a:solidFill>
              <a:srgbClr val="FFFFFF">
                <a:lumMod val="95000"/>
              </a:srgbClr>
            </a:solidFill>
            <a:ln w="19050" cap="flat" cmpd="sng" algn="ctr">
              <a:solidFill>
                <a:srgbClr val="000000">
                  <a:lumMod val="50000"/>
                  <a:lumOff val="50000"/>
                </a:srgbClr>
              </a:solidFill>
              <a:prstDash val="solid"/>
              <a:round/>
              <a:headEnd type="none" w="med" len="med"/>
              <a:tailEnd type="none" w="med" len="med"/>
            </a:ln>
            <a:effectLst/>
          </p:spPr>
          <p:txBody>
            <a:bodyPr wrap="none"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GB" sz="1400" b="1" i="0" u="none" strike="noStrike" kern="0" cap="none" spc="0" normalizeH="0" baseline="0" noProof="0">
                <a:ln>
                  <a:noFill/>
                </a:ln>
                <a:solidFill>
                  <a:srgbClr val="000000"/>
                </a:solidFill>
                <a:effectLst/>
                <a:uLnTx/>
                <a:uFillTx/>
                <a:latin typeface="Arial" charset="0"/>
                <a:ea typeface="MS PGothic" pitchFamily="34" charset="-128"/>
              </a:endParaRPr>
            </a:p>
          </p:txBody>
        </p:sp>
        <p:sp>
          <p:nvSpPr>
            <p:cNvPr id="75" name="Up-Down Arrow 74"/>
            <p:cNvSpPr/>
            <p:nvPr/>
          </p:nvSpPr>
          <p:spPr bwMode="auto">
            <a:xfrm>
              <a:off x="3476625" y="4625975"/>
              <a:ext cx="211138" cy="609600"/>
            </a:xfrm>
            <a:prstGeom prst="upDownArrow">
              <a:avLst/>
            </a:prstGeom>
            <a:solidFill>
              <a:srgbClr val="FFFFFF">
                <a:lumMod val="95000"/>
              </a:srgbClr>
            </a:solidFill>
            <a:ln w="19050" cap="flat" cmpd="sng" algn="ctr">
              <a:solidFill>
                <a:srgbClr val="000000">
                  <a:lumMod val="50000"/>
                  <a:lumOff val="50000"/>
                </a:srgbClr>
              </a:solidFill>
              <a:prstDash val="solid"/>
              <a:round/>
              <a:headEnd type="none" w="med" len="med"/>
              <a:tailEnd type="none" w="med" len="med"/>
            </a:ln>
            <a:effectLst/>
          </p:spPr>
          <p:txBody>
            <a:bodyPr wrap="none"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GB" sz="1400" b="1" i="0" u="none" strike="noStrike" kern="0" cap="none" spc="0" normalizeH="0" baseline="0" noProof="0">
                <a:ln>
                  <a:noFill/>
                </a:ln>
                <a:solidFill>
                  <a:srgbClr val="000000"/>
                </a:solidFill>
                <a:effectLst/>
                <a:uLnTx/>
                <a:uFillTx/>
                <a:latin typeface="Arial" charset="0"/>
                <a:ea typeface="MS PGothic" pitchFamily="34" charset="-128"/>
              </a:endParaRPr>
            </a:p>
          </p:txBody>
        </p:sp>
        <p:sp>
          <p:nvSpPr>
            <p:cNvPr id="76" name="Up-Down Arrow 75"/>
            <p:cNvSpPr/>
            <p:nvPr/>
          </p:nvSpPr>
          <p:spPr bwMode="auto">
            <a:xfrm>
              <a:off x="5359400" y="4625975"/>
              <a:ext cx="211138" cy="609600"/>
            </a:xfrm>
            <a:prstGeom prst="upDownArrow">
              <a:avLst/>
            </a:prstGeom>
            <a:solidFill>
              <a:srgbClr val="FFFFFF">
                <a:lumMod val="95000"/>
              </a:srgbClr>
            </a:solidFill>
            <a:ln w="19050" cap="flat" cmpd="sng" algn="ctr">
              <a:solidFill>
                <a:srgbClr val="000000">
                  <a:lumMod val="50000"/>
                  <a:lumOff val="50000"/>
                </a:srgbClr>
              </a:solidFill>
              <a:prstDash val="solid"/>
              <a:round/>
              <a:headEnd type="none" w="med" len="med"/>
              <a:tailEnd type="none" w="med" len="med"/>
            </a:ln>
            <a:effectLst/>
          </p:spPr>
          <p:txBody>
            <a:bodyPr wrap="none"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GB" sz="1400" b="1" i="0" u="none" strike="noStrike" kern="0" cap="none" spc="0" normalizeH="0" baseline="0" noProof="0">
                <a:ln>
                  <a:noFill/>
                </a:ln>
                <a:solidFill>
                  <a:srgbClr val="000000"/>
                </a:solidFill>
                <a:effectLst/>
                <a:uLnTx/>
                <a:uFillTx/>
                <a:latin typeface="Arial" charset="0"/>
                <a:ea typeface="MS PGothic" pitchFamily="34" charset="-128"/>
              </a:endParaRPr>
            </a:p>
          </p:txBody>
        </p:sp>
      </p:grpSp>
    </p:spTree>
    <p:extLst>
      <p:ext uri="{BB962C8B-B14F-4D97-AF65-F5344CB8AC3E}">
        <p14:creationId xmlns:p14="http://schemas.microsoft.com/office/powerpoint/2010/main" val="214659013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p:cNvSpPr>
          <p:nvPr>
            <p:ph type="title"/>
          </p:nvPr>
        </p:nvSpPr>
        <p:spPr/>
        <p:txBody>
          <a:bodyPr>
            <a:normAutofit fontScale="90000"/>
          </a:bodyPr>
          <a:lstStyle/>
          <a:p>
            <a:r>
              <a:rPr lang="en-GB" smtClean="0"/>
              <a:t>Cortex-M0 Program Image</a:t>
            </a:r>
          </a:p>
        </p:txBody>
      </p:sp>
      <p:sp>
        <p:nvSpPr>
          <p:cNvPr id="32771" name="Content Placeholder 2"/>
          <p:cNvSpPr>
            <a:spLocks noGrp="1"/>
          </p:cNvSpPr>
          <p:nvPr>
            <p:ph idx="1"/>
          </p:nvPr>
        </p:nvSpPr>
        <p:spPr>
          <a:xfrm>
            <a:off x="479813" y="1160600"/>
            <a:ext cx="11155973" cy="2725600"/>
          </a:xfrm>
        </p:spPr>
        <p:txBody>
          <a:bodyPr/>
          <a:lstStyle/>
          <a:p>
            <a:r>
              <a:rPr lang="en-GB" sz="2000" dirty="0" smtClean="0"/>
              <a:t>The program image in Cortex-M0 contains </a:t>
            </a:r>
          </a:p>
          <a:p>
            <a:pPr lvl="1"/>
            <a:r>
              <a:rPr lang="en-GB" sz="1800" dirty="0" smtClean="0"/>
              <a:t>Vector table -- includes the starting addresses of exceptions (vectors) and the value of the main stack point (MSP);</a:t>
            </a:r>
          </a:p>
          <a:p>
            <a:pPr lvl="1"/>
            <a:r>
              <a:rPr lang="en-GB" sz="1800" dirty="0" smtClean="0"/>
              <a:t>C start-up routine;</a:t>
            </a:r>
          </a:p>
          <a:p>
            <a:pPr lvl="1"/>
            <a:r>
              <a:rPr lang="en-GB" sz="1800" dirty="0" smtClean="0"/>
              <a:t>Program code – application code and data;</a:t>
            </a:r>
          </a:p>
          <a:p>
            <a:pPr lvl="1"/>
            <a:r>
              <a:rPr lang="en-GB" sz="1800" dirty="0" smtClean="0"/>
              <a:t>C library code – program codes for C library functions.</a:t>
            </a:r>
          </a:p>
        </p:txBody>
      </p:sp>
      <p:grpSp>
        <p:nvGrpSpPr>
          <p:cNvPr id="4" name="Group 3"/>
          <p:cNvGrpSpPr/>
          <p:nvPr/>
        </p:nvGrpSpPr>
        <p:grpSpPr>
          <a:xfrm>
            <a:off x="1275852" y="3608388"/>
            <a:ext cx="9108690" cy="2716212"/>
            <a:chOff x="1275852" y="3446463"/>
            <a:chExt cx="9108690" cy="2716212"/>
          </a:xfrm>
        </p:grpSpPr>
        <p:sp>
          <p:nvSpPr>
            <p:cNvPr id="13" name="Rectangle 12"/>
            <p:cNvSpPr/>
            <p:nvPr/>
          </p:nvSpPr>
          <p:spPr bwMode="auto">
            <a:xfrm>
              <a:off x="2792909" y="3446464"/>
              <a:ext cx="2179315" cy="2687637"/>
            </a:xfrm>
            <a:prstGeom prst="rect">
              <a:avLst/>
            </a:prstGeom>
            <a:solidFill>
              <a:schemeClr val="bg1">
                <a:lumMod val="95000"/>
              </a:schemeClr>
            </a:solidFill>
            <a:ln w="19050" cap="flat" cmpd="sng" algn="ctr">
              <a:solidFill>
                <a:schemeClr val="tx1">
                  <a:lumMod val="65000"/>
                  <a:lumOff val="35000"/>
                </a:schemeClr>
              </a:solidFill>
              <a:prstDash val="solid"/>
              <a:round/>
              <a:headEnd type="none" w="med" len="med"/>
              <a:tailEnd type="none" w="med" len="med"/>
            </a:ln>
            <a:effectLst/>
          </p:spPr>
          <p:txBody>
            <a:bodyPr wrap="none" anchor="ctr"/>
            <a:lstStyle/>
            <a:p>
              <a:pPr algn="ctr">
                <a:defRPr/>
              </a:pPr>
              <a:endParaRPr lang="en-GB" sz="1200" b="0" dirty="0"/>
            </a:p>
          </p:txBody>
        </p:sp>
        <p:sp>
          <p:nvSpPr>
            <p:cNvPr id="26" name="TextBox 25"/>
            <p:cNvSpPr txBox="1"/>
            <p:nvPr/>
          </p:nvSpPr>
          <p:spPr>
            <a:xfrm>
              <a:off x="1275852" y="5908675"/>
              <a:ext cx="1345674" cy="254000"/>
            </a:xfrm>
            <a:prstGeom prst="rect">
              <a:avLst/>
            </a:prstGeom>
            <a:noFill/>
          </p:spPr>
          <p:txBody>
            <a:bodyPr>
              <a:spAutoFit/>
            </a:bodyPr>
            <a:lstStyle/>
            <a:p>
              <a:pPr>
                <a:defRPr/>
              </a:pPr>
              <a:r>
                <a:rPr lang="en-GB" sz="1050" b="0" spc="10" dirty="0"/>
                <a:t>0x00000000</a:t>
              </a:r>
            </a:p>
          </p:txBody>
        </p:sp>
        <p:sp>
          <p:nvSpPr>
            <p:cNvPr id="47" name="Rectangle 46"/>
            <p:cNvSpPr/>
            <p:nvPr/>
          </p:nvSpPr>
          <p:spPr bwMode="auto">
            <a:xfrm>
              <a:off x="7033052" y="5875339"/>
              <a:ext cx="2005816" cy="204787"/>
            </a:xfrm>
            <a:prstGeom prst="rect">
              <a:avLst/>
            </a:prstGeom>
            <a:solidFill>
              <a:schemeClr val="accent5">
                <a:lumMod val="20000"/>
                <a:lumOff val="80000"/>
              </a:schemeClr>
            </a:solidFill>
            <a:ln w="19050" cap="flat" cmpd="sng" algn="ctr">
              <a:solidFill>
                <a:schemeClr val="tx1">
                  <a:lumMod val="65000"/>
                  <a:lumOff val="35000"/>
                </a:schemeClr>
              </a:solidFill>
              <a:prstDash val="solid"/>
              <a:round/>
              <a:headEnd type="none" w="med" len="med"/>
              <a:tailEnd type="none" w="med" len="med"/>
            </a:ln>
            <a:effectLst/>
          </p:spPr>
          <p:txBody>
            <a:bodyPr wrap="none" anchor="ctr"/>
            <a:lstStyle/>
            <a:p>
              <a:pPr algn="ctr">
                <a:defRPr/>
              </a:pPr>
              <a:r>
                <a:rPr lang="en-GB" sz="1100" b="0" dirty="0"/>
                <a:t>Initial MSP value</a:t>
              </a:r>
            </a:p>
          </p:txBody>
        </p:sp>
        <p:sp>
          <p:nvSpPr>
            <p:cNvPr id="54" name="TextBox 53"/>
            <p:cNvSpPr txBox="1"/>
            <p:nvPr/>
          </p:nvSpPr>
          <p:spPr>
            <a:xfrm>
              <a:off x="3273205" y="3459163"/>
              <a:ext cx="1345674" cy="254000"/>
            </a:xfrm>
            <a:prstGeom prst="rect">
              <a:avLst/>
            </a:prstGeom>
            <a:noFill/>
          </p:spPr>
          <p:txBody>
            <a:bodyPr>
              <a:spAutoFit/>
            </a:bodyPr>
            <a:lstStyle/>
            <a:p>
              <a:pPr>
                <a:defRPr/>
              </a:pPr>
              <a:r>
                <a:rPr lang="en-GB" sz="1050" b="0" spc="10" dirty="0"/>
                <a:t>Code region</a:t>
              </a:r>
            </a:p>
          </p:txBody>
        </p:sp>
        <p:sp>
          <p:nvSpPr>
            <p:cNvPr id="55" name="Rectangle 54"/>
            <p:cNvSpPr/>
            <p:nvPr/>
          </p:nvSpPr>
          <p:spPr bwMode="auto">
            <a:xfrm>
              <a:off x="2879659" y="3773488"/>
              <a:ext cx="2005816" cy="1662112"/>
            </a:xfrm>
            <a:prstGeom prst="rect">
              <a:avLst/>
            </a:prstGeom>
            <a:solidFill>
              <a:srgbClr val="A7C4D1"/>
            </a:solidFill>
            <a:ln w="19050" cap="flat" cmpd="sng" algn="ctr">
              <a:solidFill>
                <a:schemeClr val="tx1">
                  <a:lumMod val="65000"/>
                  <a:lumOff val="35000"/>
                </a:schemeClr>
              </a:solidFill>
              <a:prstDash val="solid"/>
              <a:round/>
              <a:headEnd type="none" w="med" len="med"/>
              <a:tailEnd type="none" w="med" len="med"/>
            </a:ln>
            <a:effectLst/>
          </p:spPr>
          <p:txBody>
            <a:bodyPr wrap="none" anchor="ctr"/>
            <a:lstStyle/>
            <a:p>
              <a:pPr algn="ctr">
                <a:defRPr/>
              </a:pPr>
              <a:r>
                <a:rPr lang="en-GB" sz="1100" b="0" dirty="0"/>
                <a:t>Start-up routine &amp;</a:t>
              </a:r>
            </a:p>
            <a:p>
              <a:pPr algn="ctr">
                <a:defRPr/>
              </a:pPr>
              <a:r>
                <a:rPr lang="en-GB" sz="1100" b="0" dirty="0"/>
                <a:t>Program code &amp;</a:t>
              </a:r>
            </a:p>
            <a:p>
              <a:pPr algn="ctr">
                <a:defRPr/>
              </a:pPr>
              <a:r>
                <a:rPr lang="en-GB" sz="1100" b="0" dirty="0"/>
                <a:t>C library code</a:t>
              </a:r>
              <a:endParaRPr lang="en-GB" sz="1100" dirty="0"/>
            </a:p>
          </p:txBody>
        </p:sp>
        <p:sp>
          <p:nvSpPr>
            <p:cNvPr id="56" name="Rectangle 55"/>
            <p:cNvSpPr/>
            <p:nvPr/>
          </p:nvSpPr>
          <p:spPr bwMode="auto">
            <a:xfrm>
              <a:off x="2879659" y="5567363"/>
              <a:ext cx="2005816" cy="512762"/>
            </a:xfrm>
            <a:prstGeom prst="rect">
              <a:avLst/>
            </a:prstGeom>
            <a:solidFill>
              <a:schemeClr val="accent5">
                <a:lumMod val="20000"/>
                <a:lumOff val="80000"/>
              </a:schemeClr>
            </a:solidFill>
            <a:ln w="19050" cap="flat" cmpd="sng" algn="ctr">
              <a:solidFill>
                <a:schemeClr val="tx1">
                  <a:lumMod val="65000"/>
                  <a:lumOff val="35000"/>
                </a:schemeClr>
              </a:solidFill>
              <a:prstDash val="solid"/>
              <a:round/>
              <a:headEnd type="none" w="med" len="med"/>
              <a:tailEnd type="none" w="med" len="med"/>
            </a:ln>
            <a:effectLst/>
          </p:spPr>
          <p:txBody>
            <a:bodyPr wrap="none" anchor="ctr"/>
            <a:lstStyle/>
            <a:p>
              <a:pPr algn="ctr">
                <a:defRPr/>
              </a:pPr>
              <a:r>
                <a:rPr lang="en-GB" sz="1100" b="0" dirty="0"/>
                <a:t>Vector table</a:t>
              </a:r>
            </a:p>
          </p:txBody>
        </p:sp>
        <p:sp>
          <p:nvSpPr>
            <p:cNvPr id="58" name="Left Brace 57"/>
            <p:cNvSpPr/>
            <p:nvPr/>
          </p:nvSpPr>
          <p:spPr bwMode="auto">
            <a:xfrm>
              <a:off x="2458607" y="3773489"/>
              <a:ext cx="234859" cy="2262187"/>
            </a:xfrm>
            <a:prstGeom prst="leftBrace">
              <a:avLst>
                <a:gd name="adj1" fmla="val 26409"/>
                <a:gd name="adj2" fmla="val 50000"/>
              </a:avLst>
            </a:prstGeom>
            <a:noFill/>
            <a:ln w="19050" cap="flat" cmpd="sng" algn="ctr">
              <a:solidFill>
                <a:schemeClr val="bg1">
                  <a:lumMod val="50000"/>
                </a:schemeClr>
              </a:solidFill>
              <a:prstDash val="solid"/>
              <a:round/>
              <a:headEnd type="none" w="med" len="med"/>
              <a:tailEnd type="none" w="med" len="med"/>
            </a:ln>
            <a:effectLst/>
          </p:spPr>
          <p:txBody>
            <a:bodyPr wrap="none" anchor="ctr"/>
            <a:lstStyle/>
            <a:p>
              <a:pPr algn="ctr">
                <a:defRPr/>
              </a:pPr>
              <a:endParaRPr lang="en-GB"/>
            </a:p>
          </p:txBody>
        </p:sp>
        <p:sp>
          <p:nvSpPr>
            <p:cNvPr id="59" name="TextBox 58"/>
            <p:cNvSpPr txBox="1"/>
            <p:nvPr/>
          </p:nvSpPr>
          <p:spPr>
            <a:xfrm>
              <a:off x="1364718" y="4730751"/>
              <a:ext cx="1055803" cy="415925"/>
            </a:xfrm>
            <a:prstGeom prst="rect">
              <a:avLst/>
            </a:prstGeom>
            <a:noFill/>
          </p:spPr>
          <p:txBody>
            <a:bodyPr>
              <a:spAutoFit/>
            </a:bodyPr>
            <a:lstStyle/>
            <a:p>
              <a:pPr algn="ctr">
                <a:defRPr/>
              </a:pPr>
              <a:r>
                <a:rPr lang="en-GB" sz="1050" b="0" spc="10" dirty="0"/>
                <a:t>Program</a:t>
              </a:r>
            </a:p>
            <a:p>
              <a:pPr algn="ctr">
                <a:defRPr/>
              </a:pPr>
              <a:r>
                <a:rPr lang="en-GB" sz="1050" b="0" spc="10" dirty="0"/>
                <a:t>Image </a:t>
              </a:r>
            </a:p>
          </p:txBody>
        </p:sp>
        <p:cxnSp>
          <p:nvCxnSpPr>
            <p:cNvPr id="60" name="Straight Connector 59"/>
            <p:cNvCxnSpPr/>
            <p:nvPr/>
          </p:nvCxnSpPr>
          <p:spPr bwMode="auto">
            <a:xfrm flipV="1">
              <a:off x="4885475" y="3446463"/>
              <a:ext cx="2147577" cy="2120900"/>
            </a:xfrm>
            <a:prstGeom prst="line">
              <a:avLst/>
            </a:prstGeom>
            <a:noFill/>
            <a:ln w="19050" cap="flat" cmpd="sng" algn="ctr">
              <a:solidFill>
                <a:schemeClr val="bg1">
                  <a:lumMod val="75000"/>
                </a:schemeClr>
              </a:solidFill>
              <a:prstDash val="sysDot"/>
              <a:round/>
              <a:headEnd type="none" w="med" len="med"/>
              <a:tailEnd type="none" w="med" len="med"/>
            </a:ln>
            <a:effectLst/>
          </p:spPr>
        </p:cxnSp>
        <p:cxnSp>
          <p:nvCxnSpPr>
            <p:cNvPr id="63" name="Straight Connector 62"/>
            <p:cNvCxnSpPr/>
            <p:nvPr/>
          </p:nvCxnSpPr>
          <p:spPr bwMode="auto">
            <a:xfrm>
              <a:off x="4885475" y="6080125"/>
              <a:ext cx="2147577" cy="0"/>
            </a:xfrm>
            <a:prstGeom prst="line">
              <a:avLst/>
            </a:prstGeom>
            <a:noFill/>
            <a:ln w="19050" cap="flat" cmpd="sng" algn="ctr">
              <a:solidFill>
                <a:schemeClr val="bg1">
                  <a:lumMod val="75000"/>
                </a:schemeClr>
              </a:solidFill>
              <a:prstDash val="sysDot"/>
              <a:round/>
              <a:headEnd type="none" w="med" len="med"/>
              <a:tailEnd type="none" w="med" len="med"/>
            </a:ln>
            <a:effectLst/>
          </p:spPr>
        </p:cxnSp>
        <p:sp>
          <p:nvSpPr>
            <p:cNvPr id="68" name="Rectangle 67"/>
            <p:cNvSpPr/>
            <p:nvPr/>
          </p:nvSpPr>
          <p:spPr bwMode="auto">
            <a:xfrm>
              <a:off x="7033052" y="5678488"/>
              <a:ext cx="2005816" cy="203200"/>
            </a:xfrm>
            <a:prstGeom prst="rect">
              <a:avLst/>
            </a:prstGeom>
            <a:solidFill>
              <a:srgbClr val="A7C4D1"/>
            </a:solidFill>
            <a:ln w="19050" cap="flat" cmpd="sng" algn="ctr">
              <a:solidFill>
                <a:schemeClr val="tx1">
                  <a:lumMod val="65000"/>
                  <a:lumOff val="35000"/>
                </a:schemeClr>
              </a:solidFill>
              <a:prstDash val="solid"/>
              <a:round/>
              <a:headEnd type="none" w="med" len="med"/>
              <a:tailEnd type="none" w="med" len="med"/>
            </a:ln>
            <a:effectLst/>
          </p:spPr>
          <p:txBody>
            <a:bodyPr wrap="none" anchor="ctr"/>
            <a:lstStyle/>
            <a:p>
              <a:pPr algn="ctr">
                <a:defRPr/>
              </a:pPr>
              <a:r>
                <a:rPr lang="en-GB" sz="1100" b="0" dirty="0"/>
                <a:t>Reset vector</a:t>
              </a:r>
              <a:endParaRPr lang="en-GB" sz="1100" dirty="0"/>
            </a:p>
          </p:txBody>
        </p:sp>
        <p:sp>
          <p:nvSpPr>
            <p:cNvPr id="69" name="Rectangle 68"/>
            <p:cNvSpPr/>
            <p:nvPr/>
          </p:nvSpPr>
          <p:spPr bwMode="auto">
            <a:xfrm>
              <a:off x="7033052" y="5483225"/>
              <a:ext cx="2005816" cy="204788"/>
            </a:xfrm>
            <a:prstGeom prst="rect">
              <a:avLst/>
            </a:prstGeom>
            <a:solidFill>
              <a:schemeClr val="accent5">
                <a:lumMod val="20000"/>
                <a:lumOff val="80000"/>
              </a:schemeClr>
            </a:solidFill>
            <a:ln w="19050" cap="flat" cmpd="sng" algn="ctr">
              <a:solidFill>
                <a:schemeClr val="tx1">
                  <a:lumMod val="65000"/>
                  <a:lumOff val="35000"/>
                </a:schemeClr>
              </a:solidFill>
              <a:prstDash val="solid"/>
              <a:round/>
              <a:headEnd type="none" w="med" len="med"/>
              <a:tailEnd type="none" w="med" len="med"/>
            </a:ln>
            <a:effectLst/>
          </p:spPr>
          <p:txBody>
            <a:bodyPr wrap="none" anchor="ctr"/>
            <a:lstStyle/>
            <a:p>
              <a:pPr algn="ctr">
                <a:defRPr/>
              </a:pPr>
              <a:r>
                <a:rPr lang="en-GB" sz="1100" b="0" dirty="0"/>
                <a:t>NMI vector</a:t>
              </a:r>
            </a:p>
          </p:txBody>
        </p:sp>
        <p:sp>
          <p:nvSpPr>
            <p:cNvPr id="70" name="Rectangle 69"/>
            <p:cNvSpPr/>
            <p:nvPr/>
          </p:nvSpPr>
          <p:spPr bwMode="auto">
            <a:xfrm>
              <a:off x="7033052" y="5286375"/>
              <a:ext cx="2005816" cy="204788"/>
            </a:xfrm>
            <a:prstGeom prst="rect">
              <a:avLst/>
            </a:prstGeom>
            <a:solidFill>
              <a:srgbClr val="A7C4D1"/>
            </a:solidFill>
            <a:ln w="19050" cap="flat" cmpd="sng" algn="ctr">
              <a:solidFill>
                <a:schemeClr val="tx1">
                  <a:lumMod val="65000"/>
                  <a:lumOff val="35000"/>
                </a:schemeClr>
              </a:solidFill>
              <a:prstDash val="solid"/>
              <a:round/>
              <a:headEnd type="none" w="med" len="med"/>
              <a:tailEnd type="none" w="med" len="med"/>
            </a:ln>
            <a:effectLst/>
          </p:spPr>
          <p:txBody>
            <a:bodyPr wrap="none" anchor="ctr"/>
            <a:lstStyle/>
            <a:p>
              <a:pPr algn="ctr">
                <a:defRPr/>
              </a:pPr>
              <a:r>
                <a:rPr lang="en-GB" sz="1100" b="0" dirty="0"/>
                <a:t>Hard fault vector</a:t>
              </a:r>
              <a:endParaRPr lang="en-GB" sz="1100" dirty="0"/>
            </a:p>
          </p:txBody>
        </p:sp>
        <p:sp>
          <p:nvSpPr>
            <p:cNvPr id="71" name="Rectangle 70"/>
            <p:cNvSpPr/>
            <p:nvPr/>
          </p:nvSpPr>
          <p:spPr bwMode="auto">
            <a:xfrm>
              <a:off x="7033052" y="4879975"/>
              <a:ext cx="2005816" cy="412750"/>
            </a:xfrm>
            <a:prstGeom prst="rect">
              <a:avLst/>
            </a:prstGeom>
            <a:solidFill>
              <a:schemeClr val="accent5">
                <a:lumMod val="20000"/>
                <a:lumOff val="80000"/>
              </a:schemeClr>
            </a:solidFill>
            <a:ln w="19050" cap="flat" cmpd="sng" algn="ctr">
              <a:solidFill>
                <a:schemeClr val="tx1">
                  <a:lumMod val="65000"/>
                  <a:lumOff val="35000"/>
                </a:schemeClr>
              </a:solidFill>
              <a:prstDash val="solid"/>
              <a:round/>
              <a:headEnd type="none" w="med" len="med"/>
              <a:tailEnd type="none" w="med" len="med"/>
            </a:ln>
            <a:effectLst/>
          </p:spPr>
          <p:txBody>
            <a:bodyPr wrap="none" anchor="ctr"/>
            <a:lstStyle/>
            <a:p>
              <a:pPr algn="ctr">
                <a:defRPr/>
              </a:pPr>
              <a:r>
                <a:rPr lang="en-GB" sz="1100" b="0" dirty="0"/>
                <a:t>Reserved</a:t>
              </a:r>
              <a:endParaRPr lang="en-GB" sz="1100" dirty="0"/>
            </a:p>
          </p:txBody>
        </p:sp>
        <p:sp>
          <p:nvSpPr>
            <p:cNvPr id="72" name="Rectangle 71"/>
            <p:cNvSpPr/>
            <p:nvPr/>
          </p:nvSpPr>
          <p:spPr bwMode="auto">
            <a:xfrm>
              <a:off x="7033052" y="4676775"/>
              <a:ext cx="2005816" cy="203200"/>
            </a:xfrm>
            <a:prstGeom prst="rect">
              <a:avLst/>
            </a:prstGeom>
            <a:solidFill>
              <a:srgbClr val="A7C4D1"/>
            </a:solidFill>
            <a:ln w="19050" cap="flat" cmpd="sng" algn="ctr">
              <a:solidFill>
                <a:schemeClr val="tx1">
                  <a:lumMod val="65000"/>
                  <a:lumOff val="35000"/>
                </a:schemeClr>
              </a:solidFill>
              <a:prstDash val="solid"/>
              <a:round/>
              <a:headEnd type="none" w="med" len="med"/>
              <a:tailEnd type="none" w="med" len="med"/>
            </a:ln>
            <a:effectLst/>
          </p:spPr>
          <p:txBody>
            <a:bodyPr wrap="none" anchor="ctr"/>
            <a:lstStyle/>
            <a:p>
              <a:pPr algn="ctr">
                <a:defRPr/>
              </a:pPr>
              <a:r>
                <a:rPr lang="en-GB" sz="1100" b="0" dirty="0"/>
                <a:t>SVC vector</a:t>
              </a:r>
            </a:p>
          </p:txBody>
        </p:sp>
        <p:sp>
          <p:nvSpPr>
            <p:cNvPr id="74" name="Rectangle 73"/>
            <p:cNvSpPr/>
            <p:nvPr/>
          </p:nvSpPr>
          <p:spPr bwMode="auto">
            <a:xfrm>
              <a:off x="7033052" y="4398963"/>
              <a:ext cx="2005816" cy="277812"/>
            </a:xfrm>
            <a:prstGeom prst="rect">
              <a:avLst/>
            </a:prstGeom>
            <a:solidFill>
              <a:schemeClr val="accent5">
                <a:lumMod val="20000"/>
                <a:lumOff val="80000"/>
              </a:schemeClr>
            </a:solidFill>
            <a:ln w="19050" cap="flat" cmpd="sng" algn="ctr">
              <a:solidFill>
                <a:schemeClr val="tx1">
                  <a:lumMod val="65000"/>
                  <a:lumOff val="35000"/>
                </a:schemeClr>
              </a:solidFill>
              <a:prstDash val="solid"/>
              <a:round/>
              <a:headEnd type="none" w="med" len="med"/>
              <a:tailEnd type="none" w="med" len="med"/>
            </a:ln>
            <a:effectLst/>
          </p:spPr>
          <p:txBody>
            <a:bodyPr wrap="none" anchor="ctr"/>
            <a:lstStyle/>
            <a:p>
              <a:pPr algn="ctr">
                <a:defRPr/>
              </a:pPr>
              <a:r>
                <a:rPr lang="en-GB" sz="1100" b="0" dirty="0"/>
                <a:t>Reserved</a:t>
              </a:r>
              <a:endParaRPr lang="en-GB" sz="1100" dirty="0"/>
            </a:p>
          </p:txBody>
        </p:sp>
        <p:sp>
          <p:nvSpPr>
            <p:cNvPr id="78" name="Rectangle 77"/>
            <p:cNvSpPr/>
            <p:nvPr/>
          </p:nvSpPr>
          <p:spPr bwMode="auto">
            <a:xfrm>
              <a:off x="7033052" y="4192588"/>
              <a:ext cx="2005816" cy="204787"/>
            </a:xfrm>
            <a:prstGeom prst="rect">
              <a:avLst/>
            </a:prstGeom>
            <a:solidFill>
              <a:srgbClr val="A7C4D1"/>
            </a:solidFill>
            <a:ln w="19050" cap="flat" cmpd="sng" algn="ctr">
              <a:solidFill>
                <a:schemeClr val="tx1">
                  <a:lumMod val="65000"/>
                  <a:lumOff val="35000"/>
                </a:schemeClr>
              </a:solidFill>
              <a:prstDash val="solid"/>
              <a:round/>
              <a:headEnd type="none" w="med" len="med"/>
              <a:tailEnd type="none" w="med" len="med"/>
            </a:ln>
            <a:effectLst/>
          </p:spPr>
          <p:txBody>
            <a:bodyPr wrap="none" anchor="ctr"/>
            <a:lstStyle/>
            <a:p>
              <a:pPr algn="ctr">
                <a:defRPr/>
              </a:pPr>
              <a:r>
                <a:rPr lang="en-GB" sz="1100" b="0" dirty="0" err="1"/>
                <a:t>PendSV</a:t>
              </a:r>
              <a:r>
                <a:rPr lang="en-GB" sz="1100" b="0" dirty="0"/>
                <a:t> vector</a:t>
              </a:r>
              <a:endParaRPr lang="en-GB" sz="1100" dirty="0"/>
            </a:p>
          </p:txBody>
        </p:sp>
        <p:sp>
          <p:nvSpPr>
            <p:cNvPr id="79" name="Rectangle 78"/>
            <p:cNvSpPr/>
            <p:nvPr/>
          </p:nvSpPr>
          <p:spPr bwMode="auto">
            <a:xfrm>
              <a:off x="7033052" y="3998913"/>
              <a:ext cx="2005816" cy="203200"/>
            </a:xfrm>
            <a:prstGeom prst="rect">
              <a:avLst/>
            </a:prstGeom>
            <a:solidFill>
              <a:schemeClr val="accent5">
                <a:lumMod val="20000"/>
                <a:lumOff val="80000"/>
              </a:schemeClr>
            </a:solidFill>
            <a:ln w="19050" cap="flat" cmpd="sng" algn="ctr">
              <a:solidFill>
                <a:schemeClr val="tx1">
                  <a:lumMod val="65000"/>
                  <a:lumOff val="35000"/>
                </a:schemeClr>
              </a:solidFill>
              <a:prstDash val="solid"/>
              <a:round/>
              <a:headEnd type="none" w="med" len="med"/>
              <a:tailEnd type="none" w="med" len="med"/>
            </a:ln>
            <a:effectLst/>
          </p:spPr>
          <p:txBody>
            <a:bodyPr wrap="none" anchor="ctr"/>
            <a:lstStyle/>
            <a:p>
              <a:pPr algn="ctr">
                <a:defRPr/>
              </a:pPr>
              <a:r>
                <a:rPr lang="en-GB" sz="1100" b="0" dirty="0" err="1"/>
                <a:t>SysTick</a:t>
              </a:r>
              <a:r>
                <a:rPr lang="en-GB" sz="1100" b="0" dirty="0"/>
                <a:t> vector</a:t>
              </a:r>
            </a:p>
          </p:txBody>
        </p:sp>
        <p:sp>
          <p:nvSpPr>
            <p:cNvPr id="80" name="Rectangle 79"/>
            <p:cNvSpPr/>
            <p:nvPr/>
          </p:nvSpPr>
          <p:spPr bwMode="auto">
            <a:xfrm>
              <a:off x="7033052" y="3446463"/>
              <a:ext cx="2005816" cy="552450"/>
            </a:xfrm>
            <a:prstGeom prst="rect">
              <a:avLst/>
            </a:prstGeom>
            <a:solidFill>
              <a:srgbClr val="A7C4D1"/>
            </a:solidFill>
            <a:ln w="19050" cap="flat" cmpd="sng" algn="ctr">
              <a:solidFill>
                <a:schemeClr val="tx1">
                  <a:lumMod val="65000"/>
                  <a:lumOff val="35000"/>
                </a:schemeClr>
              </a:solidFill>
              <a:prstDash val="solid"/>
              <a:round/>
              <a:headEnd type="none" w="med" len="med"/>
              <a:tailEnd type="none" w="med" len="med"/>
            </a:ln>
            <a:effectLst/>
          </p:spPr>
          <p:txBody>
            <a:bodyPr wrap="none" anchor="ctr"/>
            <a:lstStyle/>
            <a:p>
              <a:pPr algn="ctr">
                <a:defRPr/>
              </a:pPr>
              <a:r>
                <a:rPr lang="en-GB" sz="1100" b="0" dirty="0"/>
                <a:t>Interrupt vectors</a:t>
              </a:r>
              <a:endParaRPr lang="en-GB" sz="1100" dirty="0"/>
            </a:p>
          </p:txBody>
        </p:sp>
        <p:sp>
          <p:nvSpPr>
            <p:cNvPr id="82" name="TextBox 81"/>
            <p:cNvSpPr txBox="1"/>
            <p:nvPr/>
          </p:nvSpPr>
          <p:spPr>
            <a:xfrm>
              <a:off x="9038868" y="5878513"/>
              <a:ext cx="1345674" cy="254000"/>
            </a:xfrm>
            <a:prstGeom prst="rect">
              <a:avLst/>
            </a:prstGeom>
            <a:noFill/>
          </p:spPr>
          <p:txBody>
            <a:bodyPr>
              <a:spAutoFit/>
            </a:bodyPr>
            <a:lstStyle/>
            <a:p>
              <a:pPr>
                <a:defRPr/>
              </a:pPr>
              <a:r>
                <a:rPr lang="en-GB" sz="1050" b="0" spc="10" dirty="0"/>
                <a:t>0x00000000</a:t>
              </a:r>
            </a:p>
          </p:txBody>
        </p:sp>
        <p:sp>
          <p:nvSpPr>
            <p:cNvPr id="83" name="TextBox 82"/>
            <p:cNvSpPr txBox="1"/>
            <p:nvPr/>
          </p:nvSpPr>
          <p:spPr>
            <a:xfrm>
              <a:off x="9038868" y="5668963"/>
              <a:ext cx="1345674" cy="254000"/>
            </a:xfrm>
            <a:prstGeom prst="rect">
              <a:avLst/>
            </a:prstGeom>
            <a:noFill/>
          </p:spPr>
          <p:txBody>
            <a:bodyPr>
              <a:spAutoFit/>
            </a:bodyPr>
            <a:lstStyle/>
            <a:p>
              <a:pPr>
                <a:defRPr/>
              </a:pPr>
              <a:r>
                <a:rPr lang="en-GB" sz="1050" b="0" spc="10" dirty="0"/>
                <a:t>0x00000004</a:t>
              </a:r>
            </a:p>
          </p:txBody>
        </p:sp>
        <p:sp>
          <p:nvSpPr>
            <p:cNvPr id="84" name="TextBox 83"/>
            <p:cNvSpPr txBox="1"/>
            <p:nvPr/>
          </p:nvSpPr>
          <p:spPr>
            <a:xfrm>
              <a:off x="9038868" y="5456238"/>
              <a:ext cx="1345674" cy="254000"/>
            </a:xfrm>
            <a:prstGeom prst="rect">
              <a:avLst/>
            </a:prstGeom>
            <a:noFill/>
          </p:spPr>
          <p:txBody>
            <a:bodyPr>
              <a:spAutoFit/>
            </a:bodyPr>
            <a:lstStyle/>
            <a:p>
              <a:pPr>
                <a:defRPr/>
              </a:pPr>
              <a:r>
                <a:rPr lang="en-GB" sz="1050" b="0" spc="10" dirty="0"/>
                <a:t>0x00000008</a:t>
              </a:r>
            </a:p>
          </p:txBody>
        </p:sp>
        <p:sp>
          <p:nvSpPr>
            <p:cNvPr id="85" name="TextBox 84"/>
            <p:cNvSpPr txBox="1"/>
            <p:nvPr/>
          </p:nvSpPr>
          <p:spPr>
            <a:xfrm>
              <a:off x="9038868" y="5246688"/>
              <a:ext cx="1345674" cy="254000"/>
            </a:xfrm>
            <a:prstGeom prst="rect">
              <a:avLst/>
            </a:prstGeom>
            <a:noFill/>
          </p:spPr>
          <p:txBody>
            <a:bodyPr>
              <a:spAutoFit/>
            </a:bodyPr>
            <a:lstStyle/>
            <a:p>
              <a:pPr>
                <a:defRPr/>
              </a:pPr>
              <a:r>
                <a:rPr lang="en-GB" sz="1050" b="0" spc="10" dirty="0"/>
                <a:t>0x0000000C</a:t>
              </a:r>
            </a:p>
          </p:txBody>
        </p:sp>
        <p:sp>
          <p:nvSpPr>
            <p:cNvPr id="86" name="TextBox 85"/>
            <p:cNvSpPr txBox="1"/>
            <p:nvPr/>
          </p:nvSpPr>
          <p:spPr>
            <a:xfrm>
              <a:off x="9038868" y="4646613"/>
              <a:ext cx="1345674" cy="252412"/>
            </a:xfrm>
            <a:prstGeom prst="rect">
              <a:avLst/>
            </a:prstGeom>
            <a:noFill/>
          </p:spPr>
          <p:txBody>
            <a:bodyPr>
              <a:spAutoFit/>
            </a:bodyPr>
            <a:lstStyle/>
            <a:p>
              <a:pPr>
                <a:defRPr/>
              </a:pPr>
              <a:r>
                <a:rPr lang="en-GB" sz="1050" b="0" spc="10" dirty="0"/>
                <a:t>0x0000002C</a:t>
              </a:r>
            </a:p>
          </p:txBody>
        </p:sp>
        <p:sp>
          <p:nvSpPr>
            <p:cNvPr id="88" name="TextBox 87"/>
            <p:cNvSpPr txBox="1"/>
            <p:nvPr/>
          </p:nvSpPr>
          <p:spPr>
            <a:xfrm>
              <a:off x="9038868" y="4165600"/>
              <a:ext cx="1345674" cy="254000"/>
            </a:xfrm>
            <a:prstGeom prst="rect">
              <a:avLst/>
            </a:prstGeom>
            <a:noFill/>
          </p:spPr>
          <p:txBody>
            <a:bodyPr>
              <a:spAutoFit/>
            </a:bodyPr>
            <a:lstStyle/>
            <a:p>
              <a:pPr>
                <a:defRPr/>
              </a:pPr>
              <a:r>
                <a:rPr lang="en-GB" sz="1050" b="0" spc="10" dirty="0"/>
                <a:t>0x00000038</a:t>
              </a:r>
            </a:p>
          </p:txBody>
        </p:sp>
        <p:sp>
          <p:nvSpPr>
            <p:cNvPr id="89" name="TextBox 88"/>
            <p:cNvSpPr txBox="1"/>
            <p:nvPr/>
          </p:nvSpPr>
          <p:spPr>
            <a:xfrm>
              <a:off x="9038868" y="3773488"/>
              <a:ext cx="1345674" cy="254000"/>
            </a:xfrm>
            <a:prstGeom prst="rect">
              <a:avLst/>
            </a:prstGeom>
            <a:noFill/>
          </p:spPr>
          <p:txBody>
            <a:bodyPr>
              <a:spAutoFit/>
            </a:bodyPr>
            <a:lstStyle/>
            <a:p>
              <a:pPr>
                <a:defRPr/>
              </a:pPr>
              <a:r>
                <a:rPr lang="en-GB" sz="1050" b="0" spc="10" dirty="0"/>
                <a:t>0x00000040</a:t>
              </a:r>
            </a:p>
          </p:txBody>
        </p:sp>
        <p:sp>
          <p:nvSpPr>
            <p:cNvPr id="92" name="TextBox 91"/>
            <p:cNvSpPr txBox="1"/>
            <p:nvPr/>
          </p:nvSpPr>
          <p:spPr>
            <a:xfrm>
              <a:off x="9038868" y="3960813"/>
              <a:ext cx="1345674" cy="252412"/>
            </a:xfrm>
            <a:prstGeom prst="rect">
              <a:avLst/>
            </a:prstGeom>
            <a:noFill/>
          </p:spPr>
          <p:txBody>
            <a:bodyPr>
              <a:spAutoFit/>
            </a:bodyPr>
            <a:lstStyle/>
            <a:p>
              <a:pPr>
                <a:defRPr/>
              </a:pPr>
              <a:r>
                <a:rPr lang="en-GB" sz="1050" b="0" spc="10" dirty="0"/>
                <a:t>0x0000003C</a:t>
              </a:r>
            </a:p>
          </p:txBody>
        </p:sp>
      </p:grpSp>
    </p:spTree>
    <p:extLst>
      <p:ext uri="{BB962C8B-B14F-4D97-AF65-F5344CB8AC3E}">
        <p14:creationId xmlns:p14="http://schemas.microsoft.com/office/powerpoint/2010/main" val="2440523373"/>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p:cNvSpPr>
            <a:spLocks noGrp="1"/>
          </p:cNvSpPr>
          <p:nvPr>
            <p:ph type="title"/>
          </p:nvPr>
        </p:nvSpPr>
        <p:spPr/>
        <p:txBody>
          <a:bodyPr>
            <a:normAutofit fontScale="90000"/>
          </a:bodyPr>
          <a:lstStyle/>
          <a:p>
            <a:r>
              <a:rPr lang="en-GB" smtClean="0"/>
              <a:t>Cortex-M0 Program Image</a:t>
            </a:r>
          </a:p>
        </p:txBody>
      </p:sp>
      <p:sp>
        <p:nvSpPr>
          <p:cNvPr id="30723" name="Content Placeholder 2"/>
          <p:cNvSpPr>
            <a:spLocks noGrp="1"/>
          </p:cNvSpPr>
          <p:nvPr>
            <p:ph idx="1"/>
          </p:nvPr>
        </p:nvSpPr>
        <p:spPr>
          <a:xfrm>
            <a:off x="479814" y="1440000"/>
            <a:ext cx="6680606" cy="4680000"/>
          </a:xfrm>
        </p:spPr>
        <p:txBody>
          <a:bodyPr/>
          <a:lstStyle/>
          <a:p>
            <a:r>
              <a:rPr lang="en-GB" dirty="0" smtClean="0"/>
              <a:t>After reset:</a:t>
            </a:r>
          </a:p>
          <a:p>
            <a:pPr lvl="1"/>
            <a:r>
              <a:rPr lang="en-GB" dirty="0" smtClean="0"/>
              <a:t>First reads the initial MSP value;</a:t>
            </a:r>
          </a:p>
          <a:p>
            <a:pPr lvl="1"/>
            <a:r>
              <a:rPr lang="en-GB" dirty="0" smtClean="0"/>
              <a:t>Then reads the reset vector;</a:t>
            </a:r>
          </a:p>
          <a:p>
            <a:pPr lvl="1"/>
            <a:r>
              <a:rPr lang="en-GB" dirty="0" smtClean="0"/>
              <a:t>Branches to the starting of the programme execution address (reset handler);</a:t>
            </a:r>
          </a:p>
          <a:p>
            <a:pPr lvl="1"/>
            <a:r>
              <a:rPr lang="en-GB" dirty="0" smtClean="0"/>
              <a:t>Subsequently executes program instructions.</a:t>
            </a:r>
          </a:p>
          <a:p>
            <a:endParaRPr lang="en-GB" dirty="0" smtClean="0"/>
          </a:p>
        </p:txBody>
      </p:sp>
      <p:grpSp>
        <p:nvGrpSpPr>
          <p:cNvPr id="33796" name="Group 29"/>
          <p:cNvGrpSpPr>
            <a:grpSpLocks/>
          </p:cNvGrpSpPr>
          <p:nvPr/>
        </p:nvGrpSpPr>
        <p:grpSpPr bwMode="auto">
          <a:xfrm>
            <a:off x="7498537" y="1192214"/>
            <a:ext cx="3842365" cy="4294187"/>
            <a:chOff x="5880100" y="3159125"/>
            <a:chExt cx="2882900" cy="3054350"/>
          </a:xfrm>
          <a:effectLst>
            <a:outerShdw blurRad="50800" dist="38100" dir="2700000" algn="tl" rotWithShape="0">
              <a:prstClr val="black">
                <a:alpha val="40000"/>
              </a:prstClr>
            </a:outerShdw>
          </a:effectLst>
        </p:grpSpPr>
        <p:sp>
          <p:nvSpPr>
            <p:cNvPr id="4" name="Rectangle 3"/>
            <p:cNvSpPr/>
            <p:nvPr/>
          </p:nvSpPr>
          <p:spPr bwMode="auto">
            <a:xfrm>
              <a:off x="5880100" y="3159125"/>
              <a:ext cx="2882900" cy="266479"/>
            </a:xfrm>
            <a:prstGeom prst="rect">
              <a:avLst/>
            </a:prstGeom>
            <a:solidFill>
              <a:schemeClr val="accent5">
                <a:lumMod val="40000"/>
                <a:lumOff val="60000"/>
              </a:schemeClr>
            </a:solidFill>
            <a:ln w="19050" cap="flat" cmpd="sng" algn="ctr">
              <a:solidFill>
                <a:schemeClr val="tx1">
                  <a:lumMod val="50000"/>
                  <a:lumOff val="50000"/>
                </a:schemeClr>
              </a:solidFill>
              <a:prstDash val="solid"/>
              <a:round/>
              <a:headEnd type="none" w="med" len="med"/>
              <a:tailEnd type="none" w="med" len="med"/>
            </a:ln>
            <a:effectLst/>
          </p:spPr>
          <p:txBody>
            <a:bodyPr wrap="none" anchor="ctr"/>
            <a:lstStyle/>
            <a:p>
              <a:pPr algn="ctr">
                <a:defRPr/>
              </a:pPr>
              <a:r>
                <a:rPr lang="en-GB" b="0" dirty="0"/>
                <a:t>Reset</a:t>
              </a:r>
            </a:p>
          </p:txBody>
        </p:sp>
        <p:sp>
          <p:nvSpPr>
            <p:cNvPr id="5" name="Rectangle 4"/>
            <p:cNvSpPr/>
            <p:nvPr/>
          </p:nvSpPr>
          <p:spPr bwMode="auto">
            <a:xfrm>
              <a:off x="5880100" y="3648047"/>
              <a:ext cx="2882900" cy="482147"/>
            </a:xfrm>
            <a:prstGeom prst="rect">
              <a:avLst/>
            </a:prstGeom>
            <a:solidFill>
              <a:schemeClr val="accent5">
                <a:lumMod val="40000"/>
                <a:lumOff val="60000"/>
              </a:schemeClr>
            </a:solidFill>
            <a:ln w="19050" cap="flat" cmpd="sng" algn="ctr">
              <a:solidFill>
                <a:schemeClr val="tx1">
                  <a:lumMod val="50000"/>
                  <a:lumOff val="50000"/>
                </a:schemeClr>
              </a:solidFill>
              <a:prstDash val="solid"/>
              <a:round/>
              <a:headEnd type="none" w="med" len="med"/>
              <a:tailEnd type="none" w="med" len="med"/>
            </a:ln>
            <a:effectLst/>
          </p:spPr>
          <p:txBody>
            <a:bodyPr wrap="none" anchor="ctr"/>
            <a:lstStyle/>
            <a:p>
              <a:pPr algn="ctr">
                <a:defRPr/>
              </a:pPr>
              <a:r>
                <a:rPr lang="en-GB" b="0" dirty="0"/>
                <a:t>Fetch initial value for MSP</a:t>
              </a:r>
            </a:p>
            <a:p>
              <a:pPr algn="ctr">
                <a:defRPr/>
              </a:pPr>
              <a:r>
                <a:rPr lang="en-GB" b="0" dirty="0"/>
                <a:t>(Read address 0x00000000)</a:t>
              </a:r>
            </a:p>
          </p:txBody>
        </p:sp>
        <p:sp>
          <p:nvSpPr>
            <p:cNvPr id="6" name="Rectangle 5"/>
            <p:cNvSpPr/>
            <p:nvPr/>
          </p:nvSpPr>
          <p:spPr bwMode="auto">
            <a:xfrm>
              <a:off x="5880100" y="4352636"/>
              <a:ext cx="2882900" cy="469726"/>
            </a:xfrm>
            <a:prstGeom prst="rect">
              <a:avLst/>
            </a:prstGeom>
            <a:solidFill>
              <a:schemeClr val="accent5">
                <a:lumMod val="40000"/>
                <a:lumOff val="60000"/>
              </a:schemeClr>
            </a:solidFill>
            <a:ln w="19050" cap="flat" cmpd="sng" algn="ctr">
              <a:solidFill>
                <a:schemeClr val="tx1">
                  <a:lumMod val="50000"/>
                  <a:lumOff val="50000"/>
                </a:schemeClr>
              </a:solidFill>
              <a:prstDash val="solid"/>
              <a:round/>
              <a:headEnd type="none" w="med" len="med"/>
              <a:tailEnd type="none" w="med" len="med"/>
            </a:ln>
            <a:effectLst/>
          </p:spPr>
          <p:txBody>
            <a:bodyPr wrap="none" anchor="ctr"/>
            <a:lstStyle/>
            <a:p>
              <a:pPr algn="ctr">
                <a:defRPr/>
              </a:pPr>
              <a:r>
                <a:rPr lang="en-GB" b="0" dirty="0"/>
                <a:t>Fetch reset vector</a:t>
              </a:r>
            </a:p>
            <a:p>
              <a:pPr algn="ctr">
                <a:defRPr/>
              </a:pPr>
              <a:r>
                <a:rPr lang="en-GB" b="0" dirty="0"/>
                <a:t>(Read address 0x00000004)</a:t>
              </a:r>
            </a:p>
          </p:txBody>
        </p:sp>
        <p:sp>
          <p:nvSpPr>
            <p:cNvPr id="7" name="Rectangle 6"/>
            <p:cNvSpPr/>
            <p:nvPr/>
          </p:nvSpPr>
          <p:spPr bwMode="auto">
            <a:xfrm>
              <a:off x="5880100" y="5051580"/>
              <a:ext cx="2882900" cy="469726"/>
            </a:xfrm>
            <a:prstGeom prst="rect">
              <a:avLst/>
            </a:prstGeom>
            <a:solidFill>
              <a:schemeClr val="accent5">
                <a:lumMod val="40000"/>
                <a:lumOff val="60000"/>
              </a:schemeClr>
            </a:solidFill>
            <a:ln w="19050" cap="flat" cmpd="sng" algn="ctr">
              <a:solidFill>
                <a:schemeClr val="tx1">
                  <a:lumMod val="50000"/>
                  <a:lumOff val="50000"/>
                </a:schemeClr>
              </a:solidFill>
              <a:prstDash val="solid"/>
              <a:round/>
              <a:headEnd type="none" w="med" len="med"/>
              <a:tailEnd type="none" w="med" len="med"/>
            </a:ln>
            <a:effectLst/>
          </p:spPr>
          <p:txBody>
            <a:bodyPr wrap="none" anchor="ctr"/>
            <a:lstStyle/>
            <a:p>
              <a:pPr algn="ctr">
                <a:defRPr/>
              </a:pPr>
              <a:r>
                <a:rPr lang="en-GB" b="0" dirty="0"/>
                <a:t>Fetch 1</a:t>
              </a:r>
              <a:r>
                <a:rPr lang="en-GB" b="0" baseline="30000" dirty="0"/>
                <a:t>st</a:t>
              </a:r>
              <a:r>
                <a:rPr lang="en-GB" b="0" dirty="0"/>
                <a:t> instruction</a:t>
              </a:r>
            </a:p>
            <a:p>
              <a:pPr algn="ctr">
                <a:defRPr/>
              </a:pPr>
              <a:r>
                <a:rPr lang="en-GB" b="0" dirty="0"/>
                <a:t>(Read address of reset vector)</a:t>
              </a:r>
            </a:p>
          </p:txBody>
        </p:sp>
        <p:cxnSp>
          <p:nvCxnSpPr>
            <p:cNvPr id="9" name="Straight Arrow Connector 8"/>
            <p:cNvCxnSpPr>
              <a:stCxn id="4" idx="2"/>
              <a:endCxn id="5" idx="0"/>
            </p:cNvCxnSpPr>
            <p:nvPr/>
          </p:nvCxnSpPr>
          <p:spPr bwMode="auto">
            <a:xfrm>
              <a:off x="7321550" y="3425604"/>
              <a:ext cx="0" cy="222442"/>
            </a:xfrm>
            <a:prstGeom prst="straightConnector1">
              <a:avLst/>
            </a:prstGeom>
            <a:noFill/>
            <a:ln w="19050" cap="flat" cmpd="sng" algn="ctr">
              <a:solidFill>
                <a:schemeClr val="tx1">
                  <a:lumMod val="50000"/>
                  <a:lumOff val="50000"/>
                </a:schemeClr>
              </a:solidFill>
              <a:prstDash val="solid"/>
              <a:round/>
              <a:headEnd type="none" w="med" len="med"/>
              <a:tailEnd type="triangle" w="lg" len="lg"/>
            </a:ln>
            <a:effectLst/>
          </p:spPr>
        </p:cxnSp>
        <p:cxnSp>
          <p:nvCxnSpPr>
            <p:cNvPr id="11" name="Straight Arrow Connector 10"/>
            <p:cNvCxnSpPr>
              <a:stCxn id="5" idx="2"/>
              <a:endCxn id="6" idx="0"/>
            </p:cNvCxnSpPr>
            <p:nvPr/>
          </p:nvCxnSpPr>
          <p:spPr bwMode="auto">
            <a:xfrm>
              <a:off x="7321550" y="4130194"/>
              <a:ext cx="0" cy="222442"/>
            </a:xfrm>
            <a:prstGeom prst="straightConnector1">
              <a:avLst/>
            </a:prstGeom>
            <a:noFill/>
            <a:ln w="19050" cap="flat" cmpd="sng" algn="ctr">
              <a:solidFill>
                <a:schemeClr val="tx1">
                  <a:lumMod val="50000"/>
                  <a:lumOff val="50000"/>
                </a:schemeClr>
              </a:solidFill>
              <a:prstDash val="solid"/>
              <a:round/>
              <a:headEnd type="none" w="med" len="med"/>
              <a:tailEnd type="triangle" w="lg" len="lg"/>
            </a:ln>
            <a:effectLst/>
          </p:spPr>
        </p:cxnSp>
        <p:cxnSp>
          <p:nvCxnSpPr>
            <p:cNvPr id="13" name="Straight Arrow Connector 12"/>
            <p:cNvCxnSpPr>
              <a:stCxn id="6" idx="2"/>
              <a:endCxn id="7" idx="0"/>
            </p:cNvCxnSpPr>
            <p:nvPr/>
          </p:nvCxnSpPr>
          <p:spPr bwMode="auto">
            <a:xfrm>
              <a:off x="7321550" y="4822362"/>
              <a:ext cx="0" cy="229218"/>
            </a:xfrm>
            <a:prstGeom prst="straightConnector1">
              <a:avLst/>
            </a:prstGeom>
            <a:noFill/>
            <a:ln w="19050" cap="flat" cmpd="sng" algn="ctr">
              <a:solidFill>
                <a:schemeClr val="tx1">
                  <a:lumMod val="50000"/>
                  <a:lumOff val="50000"/>
                </a:schemeClr>
              </a:solidFill>
              <a:prstDash val="solid"/>
              <a:round/>
              <a:headEnd type="none" w="med" len="med"/>
              <a:tailEnd type="triangle" w="lg" len="lg"/>
            </a:ln>
            <a:effectLst/>
          </p:spPr>
        </p:cxnSp>
        <p:sp>
          <p:nvSpPr>
            <p:cNvPr id="20" name="Rectangle 19"/>
            <p:cNvSpPr/>
            <p:nvPr/>
          </p:nvSpPr>
          <p:spPr bwMode="auto">
            <a:xfrm>
              <a:off x="5880100" y="5743749"/>
              <a:ext cx="2882900" cy="469726"/>
            </a:xfrm>
            <a:prstGeom prst="rect">
              <a:avLst/>
            </a:prstGeom>
            <a:solidFill>
              <a:schemeClr val="accent5">
                <a:lumMod val="40000"/>
                <a:lumOff val="60000"/>
              </a:schemeClr>
            </a:solidFill>
            <a:ln w="19050" cap="flat" cmpd="sng" algn="ctr">
              <a:solidFill>
                <a:schemeClr val="tx1">
                  <a:lumMod val="50000"/>
                  <a:lumOff val="50000"/>
                </a:schemeClr>
              </a:solidFill>
              <a:prstDash val="solid"/>
              <a:round/>
              <a:headEnd type="none" w="med" len="med"/>
              <a:tailEnd type="none" w="med" len="med"/>
            </a:ln>
            <a:effectLst/>
          </p:spPr>
          <p:txBody>
            <a:bodyPr wrap="none" anchor="ctr"/>
            <a:lstStyle/>
            <a:p>
              <a:pPr algn="ctr">
                <a:defRPr/>
              </a:pPr>
              <a:r>
                <a:rPr lang="en-GB" b="0" dirty="0"/>
                <a:t>Fetch 2</a:t>
              </a:r>
              <a:r>
                <a:rPr lang="en-GB" b="0" baseline="30000" dirty="0"/>
                <a:t>nd</a:t>
              </a:r>
              <a:r>
                <a:rPr lang="en-GB" b="0" dirty="0"/>
                <a:t> instruction</a:t>
              </a:r>
            </a:p>
            <a:p>
              <a:pPr algn="ctr">
                <a:defRPr/>
              </a:pPr>
              <a:r>
                <a:rPr lang="en-GB" b="0" dirty="0"/>
                <a:t>(Read subsequent instructions)</a:t>
              </a:r>
            </a:p>
          </p:txBody>
        </p:sp>
        <p:cxnSp>
          <p:nvCxnSpPr>
            <p:cNvPr id="21" name="Straight Arrow Connector 20"/>
            <p:cNvCxnSpPr>
              <a:stCxn id="7" idx="2"/>
              <a:endCxn id="20" idx="0"/>
            </p:cNvCxnSpPr>
            <p:nvPr/>
          </p:nvCxnSpPr>
          <p:spPr bwMode="auto">
            <a:xfrm>
              <a:off x="7321550" y="5521306"/>
              <a:ext cx="0" cy="222442"/>
            </a:xfrm>
            <a:prstGeom prst="straightConnector1">
              <a:avLst/>
            </a:prstGeom>
            <a:noFill/>
            <a:ln w="19050" cap="flat" cmpd="sng" algn="ctr">
              <a:solidFill>
                <a:schemeClr val="tx1">
                  <a:lumMod val="50000"/>
                  <a:lumOff val="50000"/>
                </a:schemeClr>
              </a:solidFill>
              <a:prstDash val="solid"/>
              <a:round/>
              <a:headEnd type="none" w="med" len="med"/>
              <a:tailEnd type="triangle" w="lg" len="lg"/>
            </a:ln>
            <a:effectLst/>
          </p:spPr>
        </p:cxnSp>
      </p:grpSp>
    </p:spTree>
    <p:extLst>
      <p:ext uri="{BB962C8B-B14F-4D97-AF65-F5344CB8AC3E}">
        <p14:creationId xmlns:p14="http://schemas.microsoft.com/office/powerpoint/2010/main" val="4119506086"/>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p:cNvSpPr>
            <a:spLocks noGrp="1"/>
          </p:cNvSpPr>
          <p:nvPr>
            <p:ph type="title"/>
          </p:nvPr>
        </p:nvSpPr>
        <p:spPr/>
        <p:txBody>
          <a:bodyPr>
            <a:normAutofit fontScale="90000"/>
          </a:bodyPr>
          <a:lstStyle/>
          <a:p>
            <a:r>
              <a:rPr lang="en-GB" smtClean="0"/>
              <a:t>Cortex-M0 Endianness</a:t>
            </a:r>
          </a:p>
        </p:txBody>
      </p:sp>
      <p:sp>
        <p:nvSpPr>
          <p:cNvPr id="34819" name="Content Placeholder 2"/>
          <p:cNvSpPr>
            <a:spLocks noGrp="1"/>
          </p:cNvSpPr>
          <p:nvPr>
            <p:ph idx="1"/>
          </p:nvPr>
        </p:nvSpPr>
        <p:spPr>
          <a:xfrm>
            <a:off x="479813" y="1440000"/>
            <a:ext cx="11155973" cy="2141400"/>
          </a:xfrm>
        </p:spPr>
        <p:txBody>
          <a:bodyPr/>
          <a:lstStyle/>
          <a:p>
            <a:r>
              <a:rPr lang="en-GB" sz="2000" dirty="0" smtClean="0"/>
              <a:t>Endian refers to the order of bytes stored in the memory</a:t>
            </a:r>
          </a:p>
          <a:p>
            <a:pPr lvl="1"/>
            <a:r>
              <a:rPr lang="en-GB" sz="1800" dirty="0" smtClean="0"/>
              <a:t>Little endian: lowest byte of a word-size data is stored in the bit 0 to bit 7</a:t>
            </a:r>
          </a:p>
          <a:p>
            <a:pPr lvl="1"/>
            <a:r>
              <a:rPr lang="en-GB" sz="1800" dirty="0" smtClean="0"/>
              <a:t>Big endian: lowest byte of a word-size data is stored in the bit 24 to bit 31</a:t>
            </a:r>
          </a:p>
          <a:p>
            <a:r>
              <a:rPr lang="en-GB" sz="2000" dirty="0" smtClean="0"/>
              <a:t>Cortex-M0 supports both little endian and big endian</a:t>
            </a:r>
          </a:p>
          <a:p>
            <a:r>
              <a:rPr lang="en-GB" sz="2000" dirty="0" smtClean="0"/>
              <a:t>However, </a:t>
            </a:r>
            <a:r>
              <a:rPr lang="en-GB" sz="2000" dirty="0" err="1" smtClean="0"/>
              <a:t>Endianness</a:t>
            </a:r>
            <a:r>
              <a:rPr lang="en-GB" sz="2000" dirty="0" smtClean="0"/>
              <a:t> only exists in the hardware level</a:t>
            </a:r>
          </a:p>
        </p:txBody>
      </p:sp>
      <p:grpSp>
        <p:nvGrpSpPr>
          <p:cNvPr id="34820" name="Group 109"/>
          <p:cNvGrpSpPr>
            <a:grpSpLocks/>
          </p:cNvGrpSpPr>
          <p:nvPr/>
        </p:nvGrpSpPr>
        <p:grpSpPr bwMode="auto">
          <a:xfrm>
            <a:off x="903465" y="3748088"/>
            <a:ext cx="10462828" cy="2347912"/>
            <a:chOff x="247650" y="3812865"/>
            <a:chExt cx="8773716" cy="2348035"/>
          </a:xfrm>
        </p:grpSpPr>
        <p:grpSp>
          <p:nvGrpSpPr>
            <p:cNvPr id="34821" name="Group 55"/>
            <p:cNvGrpSpPr>
              <a:grpSpLocks/>
            </p:cNvGrpSpPr>
            <p:nvPr/>
          </p:nvGrpSpPr>
          <p:grpSpPr bwMode="auto">
            <a:xfrm>
              <a:off x="1690092" y="5269539"/>
              <a:ext cx="3271838" cy="200025"/>
              <a:chOff x="2328862" y="3228975"/>
              <a:chExt cx="4076700" cy="200025"/>
            </a:xfrm>
          </p:grpSpPr>
          <p:sp>
            <p:nvSpPr>
              <p:cNvPr id="57" name="Rectangle 56"/>
              <p:cNvSpPr/>
              <p:nvPr/>
            </p:nvSpPr>
            <p:spPr bwMode="auto">
              <a:xfrm>
                <a:off x="5386332" y="3229702"/>
                <a:ext cx="1019143" cy="200035"/>
              </a:xfrm>
              <a:prstGeom prst="rect">
                <a:avLst/>
              </a:prstGeom>
              <a:solidFill>
                <a:schemeClr val="accent5">
                  <a:lumMod val="20000"/>
                  <a:lumOff val="80000"/>
                </a:schemeClr>
              </a:solidFill>
              <a:ln w="19050" cap="flat" cmpd="sng" algn="ctr">
                <a:solidFill>
                  <a:schemeClr val="tx1">
                    <a:lumMod val="75000"/>
                    <a:lumOff val="25000"/>
                  </a:schemeClr>
                </a:solidFill>
                <a:prstDash val="solid"/>
                <a:round/>
                <a:headEnd type="none" w="med" len="med"/>
                <a:tailEnd type="none" w="med" len="med"/>
              </a:ln>
              <a:effectLst/>
            </p:spPr>
            <p:txBody>
              <a:bodyPr wrap="none" anchor="ctr"/>
              <a:lstStyle/>
              <a:p>
                <a:pPr algn="ctr">
                  <a:defRPr/>
                </a:pPr>
                <a:r>
                  <a:rPr lang="en-GB" sz="1200" b="0" dirty="0"/>
                  <a:t>Byte0</a:t>
                </a:r>
              </a:p>
            </p:txBody>
          </p:sp>
          <p:sp>
            <p:nvSpPr>
              <p:cNvPr id="58" name="Rectangle 57"/>
              <p:cNvSpPr/>
              <p:nvPr/>
            </p:nvSpPr>
            <p:spPr bwMode="auto">
              <a:xfrm>
                <a:off x="4367188" y="3229702"/>
                <a:ext cx="1019144" cy="200035"/>
              </a:xfrm>
              <a:prstGeom prst="rect">
                <a:avLst/>
              </a:prstGeom>
              <a:solidFill>
                <a:schemeClr val="accent5">
                  <a:lumMod val="40000"/>
                  <a:lumOff val="60000"/>
                </a:schemeClr>
              </a:solidFill>
              <a:ln w="19050" cap="flat" cmpd="sng" algn="ctr">
                <a:solidFill>
                  <a:schemeClr val="tx1">
                    <a:lumMod val="75000"/>
                    <a:lumOff val="25000"/>
                  </a:schemeClr>
                </a:solidFill>
                <a:prstDash val="solid"/>
                <a:round/>
                <a:headEnd type="none" w="med" len="med"/>
                <a:tailEnd type="none" w="med" len="med"/>
              </a:ln>
              <a:effectLst/>
            </p:spPr>
            <p:txBody>
              <a:bodyPr wrap="none" anchor="ctr"/>
              <a:lstStyle/>
              <a:p>
                <a:pPr algn="ctr">
                  <a:defRPr/>
                </a:pPr>
                <a:r>
                  <a:rPr lang="en-GB" sz="1200" b="0" dirty="0"/>
                  <a:t>Byte1</a:t>
                </a:r>
              </a:p>
            </p:txBody>
          </p:sp>
          <p:sp>
            <p:nvSpPr>
              <p:cNvPr id="59" name="Rectangle 58"/>
              <p:cNvSpPr/>
              <p:nvPr/>
            </p:nvSpPr>
            <p:spPr bwMode="auto">
              <a:xfrm>
                <a:off x="3348045" y="3229702"/>
                <a:ext cx="1019143" cy="200035"/>
              </a:xfrm>
              <a:prstGeom prst="rect">
                <a:avLst/>
              </a:prstGeom>
              <a:solidFill>
                <a:srgbClr val="C3D6DF"/>
              </a:solidFill>
              <a:ln w="19050" cap="flat" cmpd="sng" algn="ctr">
                <a:solidFill>
                  <a:schemeClr val="tx1">
                    <a:lumMod val="75000"/>
                    <a:lumOff val="25000"/>
                  </a:schemeClr>
                </a:solidFill>
                <a:prstDash val="solid"/>
                <a:round/>
                <a:headEnd type="none" w="med" len="med"/>
                <a:tailEnd type="none" w="med" len="med"/>
              </a:ln>
              <a:effectLst/>
            </p:spPr>
            <p:txBody>
              <a:bodyPr wrap="none" anchor="ctr"/>
              <a:lstStyle/>
              <a:p>
                <a:pPr algn="ctr">
                  <a:defRPr/>
                </a:pPr>
                <a:r>
                  <a:rPr lang="en-GB" sz="1200" b="0" dirty="0"/>
                  <a:t>Byte2</a:t>
                </a:r>
              </a:p>
            </p:txBody>
          </p:sp>
          <p:sp>
            <p:nvSpPr>
              <p:cNvPr id="60" name="Rectangle 59"/>
              <p:cNvSpPr/>
              <p:nvPr/>
            </p:nvSpPr>
            <p:spPr bwMode="auto">
              <a:xfrm>
                <a:off x="2328901" y="3229702"/>
                <a:ext cx="1019144" cy="200035"/>
              </a:xfrm>
              <a:prstGeom prst="rect">
                <a:avLst/>
              </a:prstGeom>
              <a:solidFill>
                <a:srgbClr val="94B5C6"/>
              </a:solidFill>
              <a:ln w="19050" cap="flat" cmpd="sng" algn="ctr">
                <a:solidFill>
                  <a:schemeClr val="tx1">
                    <a:lumMod val="75000"/>
                    <a:lumOff val="25000"/>
                  </a:schemeClr>
                </a:solidFill>
                <a:prstDash val="solid"/>
                <a:round/>
                <a:headEnd type="none" w="med" len="med"/>
                <a:tailEnd type="none" w="med" len="med"/>
              </a:ln>
              <a:effectLst/>
            </p:spPr>
            <p:txBody>
              <a:bodyPr wrap="none" anchor="ctr"/>
              <a:lstStyle/>
              <a:p>
                <a:pPr algn="ctr">
                  <a:defRPr/>
                </a:pPr>
                <a:r>
                  <a:rPr lang="en-GB" sz="1200" b="0" dirty="0"/>
                  <a:t>Byte3</a:t>
                </a:r>
              </a:p>
            </p:txBody>
          </p:sp>
        </p:grpSp>
        <p:grpSp>
          <p:nvGrpSpPr>
            <p:cNvPr id="34822" name="Group 60"/>
            <p:cNvGrpSpPr>
              <a:grpSpLocks/>
            </p:cNvGrpSpPr>
            <p:nvPr/>
          </p:nvGrpSpPr>
          <p:grpSpPr bwMode="auto">
            <a:xfrm>
              <a:off x="1690092" y="4760277"/>
              <a:ext cx="3271838" cy="200025"/>
              <a:chOff x="2328862" y="3228975"/>
              <a:chExt cx="4076700" cy="200025"/>
            </a:xfrm>
          </p:grpSpPr>
          <p:sp>
            <p:nvSpPr>
              <p:cNvPr id="62" name="Rectangle 61"/>
              <p:cNvSpPr/>
              <p:nvPr/>
            </p:nvSpPr>
            <p:spPr bwMode="auto">
              <a:xfrm>
                <a:off x="5386332" y="3229350"/>
                <a:ext cx="1019143" cy="200035"/>
              </a:xfrm>
              <a:prstGeom prst="rect">
                <a:avLst/>
              </a:prstGeom>
              <a:solidFill>
                <a:schemeClr val="accent5">
                  <a:lumMod val="20000"/>
                  <a:lumOff val="80000"/>
                </a:schemeClr>
              </a:solidFill>
              <a:ln w="19050" cap="flat" cmpd="sng" algn="ctr">
                <a:solidFill>
                  <a:schemeClr val="tx1">
                    <a:lumMod val="75000"/>
                    <a:lumOff val="25000"/>
                  </a:schemeClr>
                </a:solidFill>
                <a:prstDash val="solid"/>
                <a:round/>
                <a:headEnd type="none" w="med" len="med"/>
                <a:tailEnd type="none" w="med" len="med"/>
              </a:ln>
              <a:effectLst/>
            </p:spPr>
            <p:txBody>
              <a:bodyPr wrap="none" anchor="ctr"/>
              <a:lstStyle/>
              <a:p>
                <a:pPr algn="ctr">
                  <a:defRPr/>
                </a:pPr>
                <a:r>
                  <a:rPr lang="en-GB" sz="1200" b="0" dirty="0"/>
                  <a:t>Byte0</a:t>
                </a:r>
              </a:p>
            </p:txBody>
          </p:sp>
          <p:sp>
            <p:nvSpPr>
              <p:cNvPr id="63" name="Rectangle 62"/>
              <p:cNvSpPr/>
              <p:nvPr/>
            </p:nvSpPr>
            <p:spPr bwMode="auto">
              <a:xfrm>
                <a:off x="4367188" y="3229350"/>
                <a:ext cx="1019144" cy="200035"/>
              </a:xfrm>
              <a:prstGeom prst="rect">
                <a:avLst/>
              </a:prstGeom>
              <a:solidFill>
                <a:schemeClr val="accent5">
                  <a:lumMod val="40000"/>
                  <a:lumOff val="60000"/>
                </a:schemeClr>
              </a:solidFill>
              <a:ln w="19050" cap="flat" cmpd="sng" algn="ctr">
                <a:solidFill>
                  <a:schemeClr val="tx1">
                    <a:lumMod val="75000"/>
                    <a:lumOff val="25000"/>
                  </a:schemeClr>
                </a:solidFill>
                <a:prstDash val="solid"/>
                <a:round/>
                <a:headEnd type="none" w="med" len="med"/>
                <a:tailEnd type="none" w="med" len="med"/>
              </a:ln>
              <a:effectLst/>
            </p:spPr>
            <p:txBody>
              <a:bodyPr wrap="none" anchor="ctr"/>
              <a:lstStyle/>
              <a:p>
                <a:pPr algn="ctr">
                  <a:defRPr/>
                </a:pPr>
                <a:r>
                  <a:rPr lang="en-GB" sz="1200" b="0" dirty="0"/>
                  <a:t>Byte1</a:t>
                </a:r>
              </a:p>
            </p:txBody>
          </p:sp>
          <p:sp>
            <p:nvSpPr>
              <p:cNvPr id="64" name="Rectangle 63"/>
              <p:cNvSpPr/>
              <p:nvPr/>
            </p:nvSpPr>
            <p:spPr bwMode="auto">
              <a:xfrm>
                <a:off x="3348045" y="3229350"/>
                <a:ext cx="1019143" cy="200035"/>
              </a:xfrm>
              <a:prstGeom prst="rect">
                <a:avLst/>
              </a:prstGeom>
              <a:solidFill>
                <a:srgbClr val="C3D6DF"/>
              </a:solidFill>
              <a:ln w="19050" cap="flat" cmpd="sng" algn="ctr">
                <a:solidFill>
                  <a:schemeClr val="tx1">
                    <a:lumMod val="75000"/>
                    <a:lumOff val="25000"/>
                  </a:schemeClr>
                </a:solidFill>
                <a:prstDash val="solid"/>
                <a:round/>
                <a:headEnd type="none" w="med" len="med"/>
                <a:tailEnd type="none" w="med" len="med"/>
              </a:ln>
              <a:effectLst/>
            </p:spPr>
            <p:txBody>
              <a:bodyPr wrap="none" anchor="ctr"/>
              <a:lstStyle/>
              <a:p>
                <a:pPr algn="ctr">
                  <a:defRPr/>
                </a:pPr>
                <a:r>
                  <a:rPr lang="en-GB" sz="1200" b="0" dirty="0"/>
                  <a:t>Byte2</a:t>
                </a:r>
              </a:p>
            </p:txBody>
          </p:sp>
          <p:sp>
            <p:nvSpPr>
              <p:cNvPr id="65" name="Rectangle 64"/>
              <p:cNvSpPr/>
              <p:nvPr/>
            </p:nvSpPr>
            <p:spPr bwMode="auto">
              <a:xfrm>
                <a:off x="2328901" y="3229350"/>
                <a:ext cx="1019144" cy="200035"/>
              </a:xfrm>
              <a:prstGeom prst="rect">
                <a:avLst/>
              </a:prstGeom>
              <a:solidFill>
                <a:srgbClr val="94B5C6"/>
              </a:solidFill>
              <a:ln w="19050" cap="flat" cmpd="sng" algn="ctr">
                <a:solidFill>
                  <a:schemeClr val="tx1">
                    <a:lumMod val="75000"/>
                    <a:lumOff val="25000"/>
                  </a:schemeClr>
                </a:solidFill>
                <a:prstDash val="solid"/>
                <a:round/>
                <a:headEnd type="none" w="med" len="med"/>
                <a:tailEnd type="none" w="med" len="med"/>
              </a:ln>
              <a:effectLst/>
            </p:spPr>
            <p:txBody>
              <a:bodyPr wrap="none" anchor="ctr"/>
              <a:lstStyle/>
              <a:p>
                <a:pPr algn="ctr">
                  <a:defRPr/>
                </a:pPr>
                <a:r>
                  <a:rPr lang="en-GB" sz="1200" b="0" dirty="0"/>
                  <a:t>Byte3</a:t>
                </a:r>
              </a:p>
            </p:txBody>
          </p:sp>
        </p:grpSp>
        <p:grpSp>
          <p:nvGrpSpPr>
            <p:cNvPr id="34823" name="Group 65"/>
            <p:cNvGrpSpPr>
              <a:grpSpLocks/>
            </p:cNvGrpSpPr>
            <p:nvPr/>
          </p:nvGrpSpPr>
          <p:grpSpPr bwMode="auto">
            <a:xfrm>
              <a:off x="1690092" y="4231636"/>
              <a:ext cx="3271838" cy="200025"/>
              <a:chOff x="2328862" y="3228975"/>
              <a:chExt cx="4076700" cy="200025"/>
            </a:xfrm>
          </p:grpSpPr>
          <p:sp>
            <p:nvSpPr>
              <p:cNvPr id="67" name="Rectangle 66"/>
              <p:cNvSpPr/>
              <p:nvPr/>
            </p:nvSpPr>
            <p:spPr bwMode="auto">
              <a:xfrm>
                <a:off x="5386332" y="3229326"/>
                <a:ext cx="1019143" cy="200035"/>
              </a:xfrm>
              <a:prstGeom prst="rect">
                <a:avLst/>
              </a:prstGeom>
              <a:solidFill>
                <a:schemeClr val="accent5">
                  <a:lumMod val="20000"/>
                  <a:lumOff val="80000"/>
                </a:schemeClr>
              </a:solidFill>
              <a:ln w="19050" cap="flat" cmpd="sng" algn="ctr">
                <a:solidFill>
                  <a:schemeClr val="tx1">
                    <a:lumMod val="75000"/>
                    <a:lumOff val="25000"/>
                  </a:schemeClr>
                </a:solidFill>
                <a:prstDash val="solid"/>
                <a:round/>
                <a:headEnd type="none" w="med" len="med"/>
                <a:tailEnd type="none" w="med" len="med"/>
              </a:ln>
              <a:effectLst/>
            </p:spPr>
            <p:txBody>
              <a:bodyPr wrap="none" anchor="ctr"/>
              <a:lstStyle/>
              <a:p>
                <a:pPr algn="ctr">
                  <a:defRPr/>
                </a:pPr>
                <a:r>
                  <a:rPr lang="en-GB" sz="1200" b="0" dirty="0"/>
                  <a:t>Byte0</a:t>
                </a:r>
              </a:p>
            </p:txBody>
          </p:sp>
          <p:sp>
            <p:nvSpPr>
              <p:cNvPr id="68" name="Rectangle 67"/>
              <p:cNvSpPr/>
              <p:nvPr/>
            </p:nvSpPr>
            <p:spPr bwMode="auto">
              <a:xfrm>
                <a:off x="4367188" y="3229326"/>
                <a:ext cx="1019144" cy="200035"/>
              </a:xfrm>
              <a:prstGeom prst="rect">
                <a:avLst/>
              </a:prstGeom>
              <a:solidFill>
                <a:schemeClr val="accent5">
                  <a:lumMod val="40000"/>
                  <a:lumOff val="60000"/>
                </a:schemeClr>
              </a:solidFill>
              <a:ln w="19050" cap="flat" cmpd="sng" algn="ctr">
                <a:solidFill>
                  <a:schemeClr val="tx1">
                    <a:lumMod val="75000"/>
                    <a:lumOff val="25000"/>
                  </a:schemeClr>
                </a:solidFill>
                <a:prstDash val="solid"/>
                <a:round/>
                <a:headEnd type="none" w="med" len="med"/>
                <a:tailEnd type="none" w="med" len="med"/>
              </a:ln>
              <a:effectLst/>
            </p:spPr>
            <p:txBody>
              <a:bodyPr wrap="none" anchor="ctr"/>
              <a:lstStyle/>
              <a:p>
                <a:pPr algn="ctr">
                  <a:defRPr/>
                </a:pPr>
                <a:r>
                  <a:rPr lang="en-GB" sz="1200" b="0" dirty="0"/>
                  <a:t>Byte1</a:t>
                </a:r>
              </a:p>
            </p:txBody>
          </p:sp>
          <p:sp>
            <p:nvSpPr>
              <p:cNvPr id="69" name="Rectangle 68"/>
              <p:cNvSpPr/>
              <p:nvPr/>
            </p:nvSpPr>
            <p:spPr bwMode="auto">
              <a:xfrm>
                <a:off x="3348045" y="3229326"/>
                <a:ext cx="1019143" cy="200035"/>
              </a:xfrm>
              <a:prstGeom prst="rect">
                <a:avLst/>
              </a:prstGeom>
              <a:solidFill>
                <a:srgbClr val="C3D6DF"/>
              </a:solidFill>
              <a:ln w="19050" cap="flat" cmpd="sng" algn="ctr">
                <a:solidFill>
                  <a:schemeClr val="tx1">
                    <a:lumMod val="75000"/>
                    <a:lumOff val="25000"/>
                  </a:schemeClr>
                </a:solidFill>
                <a:prstDash val="solid"/>
                <a:round/>
                <a:headEnd type="none" w="med" len="med"/>
                <a:tailEnd type="none" w="med" len="med"/>
              </a:ln>
              <a:effectLst/>
            </p:spPr>
            <p:txBody>
              <a:bodyPr wrap="none" anchor="ctr"/>
              <a:lstStyle/>
              <a:p>
                <a:pPr algn="ctr">
                  <a:defRPr/>
                </a:pPr>
                <a:r>
                  <a:rPr lang="en-GB" sz="1200" b="0" dirty="0"/>
                  <a:t>Byte2</a:t>
                </a:r>
              </a:p>
            </p:txBody>
          </p:sp>
          <p:sp>
            <p:nvSpPr>
              <p:cNvPr id="70" name="Rectangle 69"/>
              <p:cNvSpPr/>
              <p:nvPr/>
            </p:nvSpPr>
            <p:spPr bwMode="auto">
              <a:xfrm>
                <a:off x="2328901" y="3229326"/>
                <a:ext cx="1019144" cy="200035"/>
              </a:xfrm>
              <a:prstGeom prst="rect">
                <a:avLst/>
              </a:prstGeom>
              <a:solidFill>
                <a:srgbClr val="94B5C6"/>
              </a:solidFill>
              <a:ln w="19050" cap="flat" cmpd="sng" algn="ctr">
                <a:solidFill>
                  <a:schemeClr val="tx1">
                    <a:lumMod val="75000"/>
                    <a:lumOff val="25000"/>
                  </a:schemeClr>
                </a:solidFill>
                <a:prstDash val="solid"/>
                <a:round/>
                <a:headEnd type="none" w="med" len="med"/>
                <a:tailEnd type="none" w="med" len="med"/>
              </a:ln>
              <a:effectLst/>
            </p:spPr>
            <p:txBody>
              <a:bodyPr wrap="none" anchor="ctr"/>
              <a:lstStyle/>
              <a:p>
                <a:pPr algn="ctr">
                  <a:defRPr/>
                </a:pPr>
                <a:r>
                  <a:rPr lang="en-GB" sz="1200" b="0" dirty="0"/>
                  <a:t>Byte3</a:t>
                </a:r>
              </a:p>
            </p:txBody>
          </p:sp>
        </p:grpSp>
        <p:sp>
          <p:nvSpPr>
            <p:cNvPr id="34824" name="TextBox 70"/>
            <p:cNvSpPr txBox="1">
              <a:spLocks noChangeArrowheads="1"/>
            </p:cNvSpPr>
            <p:nvPr/>
          </p:nvSpPr>
          <p:spPr bwMode="auto">
            <a:xfrm>
              <a:off x="280987" y="5245726"/>
              <a:ext cx="1259683"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400" b="1">
                  <a:solidFill>
                    <a:srgbClr val="000000"/>
                  </a:solidFill>
                  <a:latin typeface="Arial" charset="0"/>
                  <a:ea typeface="MS PGothic" pitchFamily="34" charset="-128"/>
                </a:defRPr>
              </a:lvl1pPr>
              <a:lvl2pPr marL="742950" indent="-285750" eaLnBrk="0" hangingPunct="0">
                <a:defRPr sz="1400" b="1">
                  <a:solidFill>
                    <a:srgbClr val="000000"/>
                  </a:solidFill>
                  <a:latin typeface="Arial" charset="0"/>
                  <a:ea typeface="MS PGothic" pitchFamily="34" charset="-128"/>
                </a:defRPr>
              </a:lvl2pPr>
              <a:lvl3pPr marL="1143000" indent="-228600" eaLnBrk="0" hangingPunct="0">
                <a:defRPr sz="1400" b="1">
                  <a:solidFill>
                    <a:srgbClr val="000000"/>
                  </a:solidFill>
                  <a:latin typeface="Arial" charset="0"/>
                  <a:ea typeface="MS PGothic" pitchFamily="34" charset="-128"/>
                </a:defRPr>
              </a:lvl3pPr>
              <a:lvl4pPr marL="1600200" indent="-228600" eaLnBrk="0" hangingPunct="0">
                <a:defRPr sz="1400" b="1">
                  <a:solidFill>
                    <a:srgbClr val="000000"/>
                  </a:solidFill>
                  <a:latin typeface="Arial" charset="0"/>
                  <a:ea typeface="MS PGothic" pitchFamily="34" charset="-128"/>
                </a:defRPr>
              </a:lvl4pPr>
              <a:lvl5pPr marL="2057400" indent="-228600" eaLnBrk="0" hangingPunct="0">
                <a:defRPr sz="1400" b="1">
                  <a:solidFill>
                    <a:srgbClr val="000000"/>
                  </a:solidFill>
                  <a:latin typeface="Arial" charset="0"/>
                  <a:ea typeface="MS PGothic" pitchFamily="34" charset="-128"/>
                </a:defRPr>
              </a:lvl5pPr>
              <a:lvl6pPr marL="2514600" indent="-228600" eaLnBrk="0" fontAlgn="base" hangingPunct="0">
                <a:spcBef>
                  <a:spcPct val="0"/>
                </a:spcBef>
                <a:spcAft>
                  <a:spcPct val="0"/>
                </a:spcAft>
                <a:defRPr sz="1400" b="1">
                  <a:solidFill>
                    <a:srgbClr val="000000"/>
                  </a:solidFill>
                  <a:latin typeface="Arial" charset="0"/>
                  <a:ea typeface="MS PGothic" pitchFamily="34" charset="-128"/>
                </a:defRPr>
              </a:lvl6pPr>
              <a:lvl7pPr marL="2971800" indent="-228600" eaLnBrk="0" fontAlgn="base" hangingPunct="0">
                <a:spcBef>
                  <a:spcPct val="0"/>
                </a:spcBef>
                <a:spcAft>
                  <a:spcPct val="0"/>
                </a:spcAft>
                <a:defRPr sz="1400" b="1">
                  <a:solidFill>
                    <a:srgbClr val="000000"/>
                  </a:solidFill>
                  <a:latin typeface="Arial" charset="0"/>
                  <a:ea typeface="MS PGothic" pitchFamily="34" charset="-128"/>
                </a:defRPr>
              </a:lvl7pPr>
              <a:lvl8pPr marL="3429000" indent="-228600" eaLnBrk="0" fontAlgn="base" hangingPunct="0">
                <a:spcBef>
                  <a:spcPct val="0"/>
                </a:spcBef>
                <a:spcAft>
                  <a:spcPct val="0"/>
                </a:spcAft>
                <a:defRPr sz="1400" b="1">
                  <a:solidFill>
                    <a:srgbClr val="000000"/>
                  </a:solidFill>
                  <a:latin typeface="Arial" charset="0"/>
                  <a:ea typeface="MS PGothic" pitchFamily="34" charset="-128"/>
                </a:defRPr>
              </a:lvl8pPr>
              <a:lvl9pPr marL="3886200" indent="-228600" eaLnBrk="0" fontAlgn="base" hangingPunct="0">
                <a:spcBef>
                  <a:spcPct val="0"/>
                </a:spcBef>
                <a:spcAft>
                  <a:spcPct val="0"/>
                </a:spcAft>
                <a:defRPr sz="1400" b="1">
                  <a:solidFill>
                    <a:srgbClr val="000000"/>
                  </a:solidFill>
                  <a:latin typeface="Arial" charset="0"/>
                  <a:ea typeface="MS PGothic" pitchFamily="34" charset="-128"/>
                </a:defRPr>
              </a:lvl9pPr>
            </a:lstStyle>
            <a:p>
              <a:pPr eaLnBrk="1" hangingPunct="1"/>
              <a:r>
                <a:rPr lang="en-GB" sz="1200" b="0"/>
                <a:t>0x00000000</a:t>
              </a:r>
            </a:p>
          </p:txBody>
        </p:sp>
        <p:sp>
          <p:nvSpPr>
            <p:cNvPr id="34825" name="TextBox 71"/>
            <p:cNvSpPr txBox="1">
              <a:spLocks noChangeArrowheads="1"/>
            </p:cNvSpPr>
            <p:nvPr/>
          </p:nvSpPr>
          <p:spPr bwMode="auto">
            <a:xfrm>
              <a:off x="280987" y="4719632"/>
              <a:ext cx="1259683"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400" b="1">
                  <a:solidFill>
                    <a:srgbClr val="000000"/>
                  </a:solidFill>
                  <a:latin typeface="Arial" charset="0"/>
                  <a:ea typeface="MS PGothic" pitchFamily="34" charset="-128"/>
                </a:defRPr>
              </a:lvl1pPr>
              <a:lvl2pPr marL="742950" indent="-285750" eaLnBrk="0" hangingPunct="0">
                <a:defRPr sz="1400" b="1">
                  <a:solidFill>
                    <a:srgbClr val="000000"/>
                  </a:solidFill>
                  <a:latin typeface="Arial" charset="0"/>
                  <a:ea typeface="MS PGothic" pitchFamily="34" charset="-128"/>
                </a:defRPr>
              </a:lvl2pPr>
              <a:lvl3pPr marL="1143000" indent="-228600" eaLnBrk="0" hangingPunct="0">
                <a:defRPr sz="1400" b="1">
                  <a:solidFill>
                    <a:srgbClr val="000000"/>
                  </a:solidFill>
                  <a:latin typeface="Arial" charset="0"/>
                  <a:ea typeface="MS PGothic" pitchFamily="34" charset="-128"/>
                </a:defRPr>
              </a:lvl3pPr>
              <a:lvl4pPr marL="1600200" indent="-228600" eaLnBrk="0" hangingPunct="0">
                <a:defRPr sz="1400" b="1">
                  <a:solidFill>
                    <a:srgbClr val="000000"/>
                  </a:solidFill>
                  <a:latin typeface="Arial" charset="0"/>
                  <a:ea typeface="MS PGothic" pitchFamily="34" charset="-128"/>
                </a:defRPr>
              </a:lvl4pPr>
              <a:lvl5pPr marL="2057400" indent="-228600" eaLnBrk="0" hangingPunct="0">
                <a:defRPr sz="1400" b="1">
                  <a:solidFill>
                    <a:srgbClr val="000000"/>
                  </a:solidFill>
                  <a:latin typeface="Arial" charset="0"/>
                  <a:ea typeface="MS PGothic" pitchFamily="34" charset="-128"/>
                </a:defRPr>
              </a:lvl5pPr>
              <a:lvl6pPr marL="2514600" indent="-228600" eaLnBrk="0" fontAlgn="base" hangingPunct="0">
                <a:spcBef>
                  <a:spcPct val="0"/>
                </a:spcBef>
                <a:spcAft>
                  <a:spcPct val="0"/>
                </a:spcAft>
                <a:defRPr sz="1400" b="1">
                  <a:solidFill>
                    <a:srgbClr val="000000"/>
                  </a:solidFill>
                  <a:latin typeface="Arial" charset="0"/>
                  <a:ea typeface="MS PGothic" pitchFamily="34" charset="-128"/>
                </a:defRPr>
              </a:lvl6pPr>
              <a:lvl7pPr marL="2971800" indent="-228600" eaLnBrk="0" fontAlgn="base" hangingPunct="0">
                <a:spcBef>
                  <a:spcPct val="0"/>
                </a:spcBef>
                <a:spcAft>
                  <a:spcPct val="0"/>
                </a:spcAft>
                <a:defRPr sz="1400" b="1">
                  <a:solidFill>
                    <a:srgbClr val="000000"/>
                  </a:solidFill>
                  <a:latin typeface="Arial" charset="0"/>
                  <a:ea typeface="MS PGothic" pitchFamily="34" charset="-128"/>
                </a:defRPr>
              </a:lvl7pPr>
              <a:lvl8pPr marL="3429000" indent="-228600" eaLnBrk="0" fontAlgn="base" hangingPunct="0">
                <a:spcBef>
                  <a:spcPct val="0"/>
                </a:spcBef>
                <a:spcAft>
                  <a:spcPct val="0"/>
                </a:spcAft>
                <a:defRPr sz="1400" b="1">
                  <a:solidFill>
                    <a:srgbClr val="000000"/>
                  </a:solidFill>
                  <a:latin typeface="Arial" charset="0"/>
                  <a:ea typeface="MS PGothic" pitchFamily="34" charset="-128"/>
                </a:defRPr>
              </a:lvl8pPr>
              <a:lvl9pPr marL="3886200" indent="-228600" eaLnBrk="0" fontAlgn="base" hangingPunct="0">
                <a:spcBef>
                  <a:spcPct val="0"/>
                </a:spcBef>
                <a:spcAft>
                  <a:spcPct val="0"/>
                </a:spcAft>
                <a:defRPr sz="1400" b="1">
                  <a:solidFill>
                    <a:srgbClr val="000000"/>
                  </a:solidFill>
                  <a:latin typeface="Arial" charset="0"/>
                  <a:ea typeface="MS PGothic" pitchFamily="34" charset="-128"/>
                </a:defRPr>
              </a:lvl9pPr>
            </a:lstStyle>
            <a:p>
              <a:pPr eaLnBrk="1" hangingPunct="1"/>
              <a:r>
                <a:rPr lang="en-GB" sz="1200" b="0"/>
                <a:t>0x00000004</a:t>
              </a:r>
            </a:p>
          </p:txBody>
        </p:sp>
        <p:sp>
          <p:nvSpPr>
            <p:cNvPr id="34826" name="TextBox 72"/>
            <p:cNvSpPr txBox="1">
              <a:spLocks noChangeArrowheads="1"/>
            </p:cNvSpPr>
            <p:nvPr/>
          </p:nvSpPr>
          <p:spPr bwMode="auto">
            <a:xfrm>
              <a:off x="280987" y="4174813"/>
              <a:ext cx="1259683"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400" b="1">
                  <a:solidFill>
                    <a:srgbClr val="000000"/>
                  </a:solidFill>
                  <a:latin typeface="Arial" charset="0"/>
                  <a:ea typeface="MS PGothic" pitchFamily="34" charset="-128"/>
                </a:defRPr>
              </a:lvl1pPr>
              <a:lvl2pPr marL="742950" indent="-285750" eaLnBrk="0" hangingPunct="0">
                <a:defRPr sz="1400" b="1">
                  <a:solidFill>
                    <a:srgbClr val="000000"/>
                  </a:solidFill>
                  <a:latin typeface="Arial" charset="0"/>
                  <a:ea typeface="MS PGothic" pitchFamily="34" charset="-128"/>
                </a:defRPr>
              </a:lvl2pPr>
              <a:lvl3pPr marL="1143000" indent="-228600" eaLnBrk="0" hangingPunct="0">
                <a:defRPr sz="1400" b="1">
                  <a:solidFill>
                    <a:srgbClr val="000000"/>
                  </a:solidFill>
                  <a:latin typeface="Arial" charset="0"/>
                  <a:ea typeface="MS PGothic" pitchFamily="34" charset="-128"/>
                </a:defRPr>
              </a:lvl3pPr>
              <a:lvl4pPr marL="1600200" indent="-228600" eaLnBrk="0" hangingPunct="0">
                <a:defRPr sz="1400" b="1">
                  <a:solidFill>
                    <a:srgbClr val="000000"/>
                  </a:solidFill>
                  <a:latin typeface="Arial" charset="0"/>
                  <a:ea typeface="MS PGothic" pitchFamily="34" charset="-128"/>
                </a:defRPr>
              </a:lvl4pPr>
              <a:lvl5pPr marL="2057400" indent="-228600" eaLnBrk="0" hangingPunct="0">
                <a:defRPr sz="1400" b="1">
                  <a:solidFill>
                    <a:srgbClr val="000000"/>
                  </a:solidFill>
                  <a:latin typeface="Arial" charset="0"/>
                  <a:ea typeface="MS PGothic" pitchFamily="34" charset="-128"/>
                </a:defRPr>
              </a:lvl5pPr>
              <a:lvl6pPr marL="2514600" indent="-228600" eaLnBrk="0" fontAlgn="base" hangingPunct="0">
                <a:spcBef>
                  <a:spcPct val="0"/>
                </a:spcBef>
                <a:spcAft>
                  <a:spcPct val="0"/>
                </a:spcAft>
                <a:defRPr sz="1400" b="1">
                  <a:solidFill>
                    <a:srgbClr val="000000"/>
                  </a:solidFill>
                  <a:latin typeface="Arial" charset="0"/>
                  <a:ea typeface="MS PGothic" pitchFamily="34" charset="-128"/>
                </a:defRPr>
              </a:lvl6pPr>
              <a:lvl7pPr marL="2971800" indent="-228600" eaLnBrk="0" fontAlgn="base" hangingPunct="0">
                <a:spcBef>
                  <a:spcPct val="0"/>
                </a:spcBef>
                <a:spcAft>
                  <a:spcPct val="0"/>
                </a:spcAft>
                <a:defRPr sz="1400" b="1">
                  <a:solidFill>
                    <a:srgbClr val="000000"/>
                  </a:solidFill>
                  <a:latin typeface="Arial" charset="0"/>
                  <a:ea typeface="MS PGothic" pitchFamily="34" charset="-128"/>
                </a:defRPr>
              </a:lvl7pPr>
              <a:lvl8pPr marL="3429000" indent="-228600" eaLnBrk="0" fontAlgn="base" hangingPunct="0">
                <a:spcBef>
                  <a:spcPct val="0"/>
                </a:spcBef>
                <a:spcAft>
                  <a:spcPct val="0"/>
                </a:spcAft>
                <a:defRPr sz="1400" b="1">
                  <a:solidFill>
                    <a:srgbClr val="000000"/>
                  </a:solidFill>
                  <a:latin typeface="Arial" charset="0"/>
                  <a:ea typeface="MS PGothic" pitchFamily="34" charset="-128"/>
                </a:defRPr>
              </a:lvl8pPr>
              <a:lvl9pPr marL="3886200" indent="-228600" eaLnBrk="0" fontAlgn="base" hangingPunct="0">
                <a:spcBef>
                  <a:spcPct val="0"/>
                </a:spcBef>
                <a:spcAft>
                  <a:spcPct val="0"/>
                </a:spcAft>
                <a:defRPr sz="1400" b="1">
                  <a:solidFill>
                    <a:srgbClr val="000000"/>
                  </a:solidFill>
                  <a:latin typeface="Arial" charset="0"/>
                  <a:ea typeface="MS PGothic" pitchFamily="34" charset="-128"/>
                </a:defRPr>
              </a:lvl9pPr>
            </a:lstStyle>
            <a:p>
              <a:pPr eaLnBrk="1" hangingPunct="1"/>
              <a:r>
                <a:rPr lang="en-GB" sz="1200" b="0" dirty="0"/>
                <a:t>0x00000008</a:t>
              </a:r>
            </a:p>
          </p:txBody>
        </p:sp>
        <p:sp>
          <p:nvSpPr>
            <p:cNvPr id="34827" name="TextBox 73"/>
            <p:cNvSpPr txBox="1">
              <a:spLocks noChangeArrowheads="1"/>
            </p:cNvSpPr>
            <p:nvPr/>
          </p:nvSpPr>
          <p:spPr bwMode="auto">
            <a:xfrm>
              <a:off x="247650" y="3812865"/>
              <a:ext cx="107632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400" b="1">
                  <a:solidFill>
                    <a:srgbClr val="000000"/>
                  </a:solidFill>
                  <a:latin typeface="Arial" charset="0"/>
                  <a:ea typeface="MS PGothic" pitchFamily="34" charset="-128"/>
                </a:defRPr>
              </a:lvl1pPr>
              <a:lvl2pPr marL="742950" indent="-285750" eaLnBrk="0" hangingPunct="0">
                <a:defRPr sz="1400" b="1">
                  <a:solidFill>
                    <a:srgbClr val="000000"/>
                  </a:solidFill>
                  <a:latin typeface="Arial" charset="0"/>
                  <a:ea typeface="MS PGothic" pitchFamily="34" charset="-128"/>
                </a:defRPr>
              </a:lvl2pPr>
              <a:lvl3pPr marL="1143000" indent="-228600" eaLnBrk="0" hangingPunct="0">
                <a:defRPr sz="1400" b="1">
                  <a:solidFill>
                    <a:srgbClr val="000000"/>
                  </a:solidFill>
                  <a:latin typeface="Arial" charset="0"/>
                  <a:ea typeface="MS PGothic" pitchFamily="34" charset="-128"/>
                </a:defRPr>
              </a:lvl3pPr>
              <a:lvl4pPr marL="1600200" indent="-228600" eaLnBrk="0" hangingPunct="0">
                <a:defRPr sz="1400" b="1">
                  <a:solidFill>
                    <a:srgbClr val="000000"/>
                  </a:solidFill>
                  <a:latin typeface="Arial" charset="0"/>
                  <a:ea typeface="MS PGothic" pitchFamily="34" charset="-128"/>
                </a:defRPr>
              </a:lvl4pPr>
              <a:lvl5pPr marL="2057400" indent="-228600" eaLnBrk="0" hangingPunct="0">
                <a:defRPr sz="1400" b="1">
                  <a:solidFill>
                    <a:srgbClr val="000000"/>
                  </a:solidFill>
                  <a:latin typeface="Arial" charset="0"/>
                  <a:ea typeface="MS PGothic" pitchFamily="34" charset="-128"/>
                </a:defRPr>
              </a:lvl5pPr>
              <a:lvl6pPr marL="2514600" indent="-228600" eaLnBrk="0" fontAlgn="base" hangingPunct="0">
                <a:spcBef>
                  <a:spcPct val="0"/>
                </a:spcBef>
                <a:spcAft>
                  <a:spcPct val="0"/>
                </a:spcAft>
                <a:defRPr sz="1400" b="1">
                  <a:solidFill>
                    <a:srgbClr val="000000"/>
                  </a:solidFill>
                  <a:latin typeface="Arial" charset="0"/>
                  <a:ea typeface="MS PGothic" pitchFamily="34" charset="-128"/>
                </a:defRPr>
              </a:lvl6pPr>
              <a:lvl7pPr marL="2971800" indent="-228600" eaLnBrk="0" fontAlgn="base" hangingPunct="0">
                <a:spcBef>
                  <a:spcPct val="0"/>
                </a:spcBef>
                <a:spcAft>
                  <a:spcPct val="0"/>
                </a:spcAft>
                <a:defRPr sz="1400" b="1">
                  <a:solidFill>
                    <a:srgbClr val="000000"/>
                  </a:solidFill>
                  <a:latin typeface="Arial" charset="0"/>
                  <a:ea typeface="MS PGothic" pitchFamily="34" charset="-128"/>
                </a:defRPr>
              </a:lvl7pPr>
              <a:lvl8pPr marL="3429000" indent="-228600" eaLnBrk="0" fontAlgn="base" hangingPunct="0">
                <a:spcBef>
                  <a:spcPct val="0"/>
                </a:spcBef>
                <a:spcAft>
                  <a:spcPct val="0"/>
                </a:spcAft>
                <a:defRPr sz="1400" b="1">
                  <a:solidFill>
                    <a:srgbClr val="000000"/>
                  </a:solidFill>
                  <a:latin typeface="Arial" charset="0"/>
                  <a:ea typeface="MS PGothic" pitchFamily="34" charset="-128"/>
                </a:defRPr>
              </a:lvl8pPr>
              <a:lvl9pPr marL="3886200" indent="-228600" eaLnBrk="0" fontAlgn="base" hangingPunct="0">
                <a:spcBef>
                  <a:spcPct val="0"/>
                </a:spcBef>
                <a:spcAft>
                  <a:spcPct val="0"/>
                </a:spcAft>
                <a:defRPr sz="1400" b="1">
                  <a:solidFill>
                    <a:srgbClr val="000000"/>
                  </a:solidFill>
                  <a:latin typeface="Arial" charset="0"/>
                  <a:ea typeface="MS PGothic" pitchFamily="34" charset="-128"/>
                </a:defRPr>
              </a:lvl9pPr>
            </a:lstStyle>
            <a:p>
              <a:pPr algn="ctr" eaLnBrk="1" hangingPunct="1"/>
              <a:r>
                <a:rPr lang="en-GB" sz="1200" b="0"/>
                <a:t>Address </a:t>
              </a:r>
            </a:p>
          </p:txBody>
        </p:sp>
        <p:sp>
          <p:nvSpPr>
            <p:cNvPr id="34828" name="TextBox 74"/>
            <p:cNvSpPr txBox="1">
              <a:spLocks noChangeArrowheads="1"/>
            </p:cNvSpPr>
            <p:nvPr/>
          </p:nvSpPr>
          <p:spPr bwMode="auto">
            <a:xfrm>
              <a:off x="4039791" y="3812865"/>
              <a:ext cx="1076325"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400" b="1">
                  <a:solidFill>
                    <a:srgbClr val="000000"/>
                  </a:solidFill>
                  <a:latin typeface="Arial" charset="0"/>
                  <a:ea typeface="MS PGothic" pitchFamily="34" charset="-128"/>
                </a:defRPr>
              </a:lvl1pPr>
              <a:lvl2pPr marL="742950" indent="-285750" eaLnBrk="0" hangingPunct="0">
                <a:defRPr sz="1400" b="1">
                  <a:solidFill>
                    <a:srgbClr val="000000"/>
                  </a:solidFill>
                  <a:latin typeface="Arial" charset="0"/>
                  <a:ea typeface="MS PGothic" pitchFamily="34" charset="-128"/>
                </a:defRPr>
              </a:lvl2pPr>
              <a:lvl3pPr marL="1143000" indent="-228600" eaLnBrk="0" hangingPunct="0">
                <a:defRPr sz="1400" b="1">
                  <a:solidFill>
                    <a:srgbClr val="000000"/>
                  </a:solidFill>
                  <a:latin typeface="Arial" charset="0"/>
                  <a:ea typeface="MS PGothic" pitchFamily="34" charset="-128"/>
                </a:defRPr>
              </a:lvl3pPr>
              <a:lvl4pPr marL="1600200" indent="-228600" eaLnBrk="0" hangingPunct="0">
                <a:defRPr sz="1400" b="1">
                  <a:solidFill>
                    <a:srgbClr val="000000"/>
                  </a:solidFill>
                  <a:latin typeface="Arial" charset="0"/>
                  <a:ea typeface="MS PGothic" pitchFamily="34" charset="-128"/>
                </a:defRPr>
              </a:lvl4pPr>
              <a:lvl5pPr marL="2057400" indent="-228600" eaLnBrk="0" hangingPunct="0">
                <a:defRPr sz="1400" b="1">
                  <a:solidFill>
                    <a:srgbClr val="000000"/>
                  </a:solidFill>
                  <a:latin typeface="Arial" charset="0"/>
                  <a:ea typeface="MS PGothic" pitchFamily="34" charset="-128"/>
                </a:defRPr>
              </a:lvl5pPr>
              <a:lvl6pPr marL="2514600" indent="-228600" eaLnBrk="0" fontAlgn="base" hangingPunct="0">
                <a:spcBef>
                  <a:spcPct val="0"/>
                </a:spcBef>
                <a:spcAft>
                  <a:spcPct val="0"/>
                </a:spcAft>
                <a:defRPr sz="1400" b="1">
                  <a:solidFill>
                    <a:srgbClr val="000000"/>
                  </a:solidFill>
                  <a:latin typeface="Arial" charset="0"/>
                  <a:ea typeface="MS PGothic" pitchFamily="34" charset="-128"/>
                </a:defRPr>
              </a:lvl6pPr>
              <a:lvl7pPr marL="2971800" indent="-228600" eaLnBrk="0" fontAlgn="base" hangingPunct="0">
                <a:spcBef>
                  <a:spcPct val="0"/>
                </a:spcBef>
                <a:spcAft>
                  <a:spcPct val="0"/>
                </a:spcAft>
                <a:defRPr sz="1400" b="1">
                  <a:solidFill>
                    <a:srgbClr val="000000"/>
                  </a:solidFill>
                  <a:latin typeface="Arial" charset="0"/>
                  <a:ea typeface="MS PGothic" pitchFamily="34" charset="-128"/>
                </a:defRPr>
              </a:lvl7pPr>
              <a:lvl8pPr marL="3429000" indent="-228600" eaLnBrk="0" fontAlgn="base" hangingPunct="0">
                <a:spcBef>
                  <a:spcPct val="0"/>
                </a:spcBef>
                <a:spcAft>
                  <a:spcPct val="0"/>
                </a:spcAft>
                <a:defRPr sz="1400" b="1">
                  <a:solidFill>
                    <a:srgbClr val="000000"/>
                  </a:solidFill>
                  <a:latin typeface="Arial" charset="0"/>
                  <a:ea typeface="MS PGothic" pitchFamily="34" charset="-128"/>
                </a:defRPr>
              </a:lvl8pPr>
              <a:lvl9pPr marL="3886200" indent="-228600" eaLnBrk="0" fontAlgn="base" hangingPunct="0">
                <a:spcBef>
                  <a:spcPct val="0"/>
                </a:spcBef>
                <a:spcAft>
                  <a:spcPct val="0"/>
                </a:spcAft>
                <a:defRPr sz="1400" b="1">
                  <a:solidFill>
                    <a:srgbClr val="000000"/>
                  </a:solidFill>
                  <a:latin typeface="Arial" charset="0"/>
                  <a:ea typeface="MS PGothic" pitchFamily="34" charset="-128"/>
                </a:defRPr>
              </a:lvl9pPr>
            </a:lstStyle>
            <a:p>
              <a:pPr algn="ctr" eaLnBrk="1" hangingPunct="1"/>
              <a:r>
                <a:rPr lang="en-GB" sz="1100" b="0"/>
                <a:t>[7:0]</a:t>
              </a:r>
            </a:p>
          </p:txBody>
        </p:sp>
        <p:sp>
          <p:nvSpPr>
            <p:cNvPr id="34829" name="TextBox 75"/>
            <p:cNvSpPr txBox="1">
              <a:spLocks noChangeArrowheads="1"/>
            </p:cNvSpPr>
            <p:nvPr/>
          </p:nvSpPr>
          <p:spPr bwMode="auto">
            <a:xfrm>
              <a:off x="3212307" y="3812865"/>
              <a:ext cx="1076325"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400" b="1">
                  <a:solidFill>
                    <a:srgbClr val="000000"/>
                  </a:solidFill>
                  <a:latin typeface="Arial" charset="0"/>
                  <a:ea typeface="MS PGothic" pitchFamily="34" charset="-128"/>
                </a:defRPr>
              </a:lvl1pPr>
              <a:lvl2pPr marL="742950" indent="-285750" eaLnBrk="0" hangingPunct="0">
                <a:defRPr sz="1400" b="1">
                  <a:solidFill>
                    <a:srgbClr val="000000"/>
                  </a:solidFill>
                  <a:latin typeface="Arial" charset="0"/>
                  <a:ea typeface="MS PGothic" pitchFamily="34" charset="-128"/>
                </a:defRPr>
              </a:lvl2pPr>
              <a:lvl3pPr marL="1143000" indent="-228600" eaLnBrk="0" hangingPunct="0">
                <a:defRPr sz="1400" b="1">
                  <a:solidFill>
                    <a:srgbClr val="000000"/>
                  </a:solidFill>
                  <a:latin typeface="Arial" charset="0"/>
                  <a:ea typeface="MS PGothic" pitchFamily="34" charset="-128"/>
                </a:defRPr>
              </a:lvl3pPr>
              <a:lvl4pPr marL="1600200" indent="-228600" eaLnBrk="0" hangingPunct="0">
                <a:defRPr sz="1400" b="1">
                  <a:solidFill>
                    <a:srgbClr val="000000"/>
                  </a:solidFill>
                  <a:latin typeface="Arial" charset="0"/>
                  <a:ea typeface="MS PGothic" pitchFamily="34" charset="-128"/>
                </a:defRPr>
              </a:lvl4pPr>
              <a:lvl5pPr marL="2057400" indent="-228600" eaLnBrk="0" hangingPunct="0">
                <a:defRPr sz="1400" b="1">
                  <a:solidFill>
                    <a:srgbClr val="000000"/>
                  </a:solidFill>
                  <a:latin typeface="Arial" charset="0"/>
                  <a:ea typeface="MS PGothic" pitchFamily="34" charset="-128"/>
                </a:defRPr>
              </a:lvl5pPr>
              <a:lvl6pPr marL="2514600" indent="-228600" eaLnBrk="0" fontAlgn="base" hangingPunct="0">
                <a:spcBef>
                  <a:spcPct val="0"/>
                </a:spcBef>
                <a:spcAft>
                  <a:spcPct val="0"/>
                </a:spcAft>
                <a:defRPr sz="1400" b="1">
                  <a:solidFill>
                    <a:srgbClr val="000000"/>
                  </a:solidFill>
                  <a:latin typeface="Arial" charset="0"/>
                  <a:ea typeface="MS PGothic" pitchFamily="34" charset="-128"/>
                </a:defRPr>
              </a:lvl6pPr>
              <a:lvl7pPr marL="2971800" indent="-228600" eaLnBrk="0" fontAlgn="base" hangingPunct="0">
                <a:spcBef>
                  <a:spcPct val="0"/>
                </a:spcBef>
                <a:spcAft>
                  <a:spcPct val="0"/>
                </a:spcAft>
                <a:defRPr sz="1400" b="1">
                  <a:solidFill>
                    <a:srgbClr val="000000"/>
                  </a:solidFill>
                  <a:latin typeface="Arial" charset="0"/>
                  <a:ea typeface="MS PGothic" pitchFamily="34" charset="-128"/>
                </a:defRPr>
              </a:lvl7pPr>
              <a:lvl8pPr marL="3429000" indent="-228600" eaLnBrk="0" fontAlgn="base" hangingPunct="0">
                <a:spcBef>
                  <a:spcPct val="0"/>
                </a:spcBef>
                <a:spcAft>
                  <a:spcPct val="0"/>
                </a:spcAft>
                <a:defRPr sz="1400" b="1">
                  <a:solidFill>
                    <a:srgbClr val="000000"/>
                  </a:solidFill>
                  <a:latin typeface="Arial" charset="0"/>
                  <a:ea typeface="MS PGothic" pitchFamily="34" charset="-128"/>
                </a:defRPr>
              </a:lvl8pPr>
              <a:lvl9pPr marL="3886200" indent="-228600" eaLnBrk="0" fontAlgn="base" hangingPunct="0">
                <a:spcBef>
                  <a:spcPct val="0"/>
                </a:spcBef>
                <a:spcAft>
                  <a:spcPct val="0"/>
                </a:spcAft>
                <a:defRPr sz="1400" b="1">
                  <a:solidFill>
                    <a:srgbClr val="000000"/>
                  </a:solidFill>
                  <a:latin typeface="Arial" charset="0"/>
                  <a:ea typeface="MS PGothic" pitchFamily="34" charset="-128"/>
                </a:defRPr>
              </a:lvl9pPr>
            </a:lstStyle>
            <a:p>
              <a:pPr algn="ctr" eaLnBrk="1" hangingPunct="1"/>
              <a:r>
                <a:rPr lang="en-GB" sz="1100" b="0"/>
                <a:t>[15:8]</a:t>
              </a:r>
            </a:p>
          </p:txBody>
        </p:sp>
        <p:sp>
          <p:nvSpPr>
            <p:cNvPr id="34830" name="TextBox 76"/>
            <p:cNvSpPr txBox="1">
              <a:spLocks noChangeArrowheads="1"/>
            </p:cNvSpPr>
            <p:nvPr/>
          </p:nvSpPr>
          <p:spPr bwMode="auto">
            <a:xfrm>
              <a:off x="2386013" y="3812865"/>
              <a:ext cx="1076325"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400" b="1">
                  <a:solidFill>
                    <a:srgbClr val="000000"/>
                  </a:solidFill>
                  <a:latin typeface="Arial" charset="0"/>
                  <a:ea typeface="MS PGothic" pitchFamily="34" charset="-128"/>
                </a:defRPr>
              </a:lvl1pPr>
              <a:lvl2pPr marL="742950" indent="-285750" eaLnBrk="0" hangingPunct="0">
                <a:defRPr sz="1400" b="1">
                  <a:solidFill>
                    <a:srgbClr val="000000"/>
                  </a:solidFill>
                  <a:latin typeface="Arial" charset="0"/>
                  <a:ea typeface="MS PGothic" pitchFamily="34" charset="-128"/>
                </a:defRPr>
              </a:lvl2pPr>
              <a:lvl3pPr marL="1143000" indent="-228600" eaLnBrk="0" hangingPunct="0">
                <a:defRPr sz="1400" b="1">
                  <a:solidFill>
                    <a:srgbClr val="000000"/>
                  </a:solidFill>
                  <a:latin typeface="Arial" charset="0"/>
                  <a:ea typeface="MS PGothic" pitchFamily="34" charset="-128"/>
                </a:defRPr>
              </a:lvl3pPr>
              <a:lvl4pPr marL="1600200" indent="-228600" eaLnBrk="0" hangingPunct="0">
                <a:defRPr sz="1400" b="1">
                  <a:solidFill>
                    <a:srgbClr val="000000"/>
                  </a:solidFill>
                  <a:latin typeface="Arial" charset="0"/>
                  <a:ea typeface="MS PGothic" pitchFamily="34" charset="-128"/>
                </a:defRPr>
              </a:lvl4pPr>
              <a:lvl5pPr marL="2057400" indent="-228600" eaLnBrk="0" hangingPunct="0">
                <a:defRPr sz="1400" b="1">
                  <a:solidFill>
                    <a:srgbClr val="000000"/>
                  </a:solidFill>
                  <a:latin typeface="Arial" charset="0"/>
                  <a:ea typeface="MS PGothic" pitchFamily="34" charset="-128"/>
                </a:defRPr>
              </a:lvl5pPr>
              <a:lvl6pPr marL="2514600" indent="-228600" eaLnBrk="0" fontAlgn="base" hangingPunct="0">
                <a:spcBef>
                  <a:spcPct val="0"/>
                </a:spcBef>
                <a:spcAft>
                  <a:spcPct val="0"/>
                </a:spcAft>
                <a:defRPr sz="1400" b="1">
                  <a:solidFill>
                    <a:srgbClr val="000000"/>
                  </a:solidFill>
                  <a:latin typeface="Arial" charset="0"/>
                  <a:ea typeface="MS PGothic" pitchFamily="34" charset="-128"/>
                </a:defRPr>
              </a:lvl6pPr>
              <a:lvl7pPr marL="2971800" indent="-228600" eaLnBrk="0" fontAlgn="base" hangingPunct="0">
                <a:spcBef>
                  <a:spcPct val="0"/>
                </a:spcBef>
                <a:spcAft>
                  <a:spcPct val="0"/>
                </a:spcAft>
                <a:defRPr sz="1400" b="1">
                  <a:solidFill>
                    <a:srgbClr val="000000"/>
                  </a:solidFill>
                  <a:latin typeface="Arial" charset="0"/>
                  <a:ea typeface="MS PGothic" pitchFamily="34" charset="-128"/>
                </a:defRPr>
              </a:lvl7pPr>
              <a:lvl8pPr marL="3429000" indent="-228600" eaLnBrk="0" fontAlgn="base" hangingPunct="0">
                <a:spcBef>
                  <a:spcPct val="0"/>
                </a:spcBef>
                <a:spcAft>
                  <a:spcPct val="0"/>
                </a:spcAft>
                <a:defRPr sz="1400" b="1">
                  <a:solidFill>
                    <a:srgbClr val="000000"/>
                  </a:solidFill>
                  <a:latin typeface="Arial" charset="0"/>
                  <a:ea typeface="MS PGothic" pitchFamily="34" charset="-128"/>
                </a:defRPr>
              </a:lvl8pPr>
              <a:lvl9pPr marL="3886200" indent="-228600" eaLnBrk="0" fontAlgn="base" hangingPunct="0">
                <a:spcBef>
                  <a:spcPct val="0"/>
                </a:spcBef>
                <a:spcAft>
                  <a:spcPct val="0"/>
                </a:spcAft>
                <a:defRPr sz="1400" b="1">
                  <a:solidFill>
                    <a:srgbClr val="000000"/>
                  </a:solidFill>
                  <a:latin typeface="Arial" charset="0"/>
                  <a:ea typeface="MS PGothic" pitchFamily="34" charset="-128"/>
                </a:defRPr>
              </a:lvl9pPr>
            </a:lstStyle>
            <a:p>
              <a:pPr algn="ctr" eaLnBrk="1" hangingPunct="1"/>
              <a:r>
                <a:rPr lang="en-GB" sz="1100" b="0"/>
                <a:t>[23:16]</a:t>
              </a:r>
            </a:p>
          </p:txBody>
        </p:sp>
        <p:sp>
          <p:nvSpPr>
            <p:cNvPr id="34831" name="TextBox 77"/>
            <p:cNvSpPr txBox="1">
              <a:spLocks noChangeArrowheads="1"/>
            </p:cNvSpPr>
            <p:nvPr/>
          </p:nvSpPr>
          <p:spPr bwMode="auto">
            <a:xfrm>
              <a:off x="1540669" y="3812865"/>
              <a:ext cx="1076325"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400" b="1">
                  <a:solidFill>
                    <a:srgbClr val="000000"/>
                  </a:solidFill>
                  <a:latin typeface="Arial" charset="0"/>
                  <a:ea typeface="MS PGothic" pitchFamily="34" charset="-128"/>
                </a:defRPr>
              </a:lvl1pPr>
              <a:lvl2pPr marL="742950" indent="-285750" eaLnBrk="0" hangingPunct="0">
                <a:defRPr sz="1400" b="1">
                  <a:solidFill>
                    <a:srgbClr val="000000"/>
                  </a:solidFill>
                  <a:latin typeface="Arial" charset="0"/>
                  <a:ea typeface="MS PGothic" pitchFamily="34" charset="-128"/>
                </a:defRPr>
              </a:lvl2pPr>
              <a:lvl3pPr marL="1143000" indent="-228600" eaLnBrk="0" hangingPunct="0">
                <a:defRPr sz="1400" b="1">
                  <a:solidFill>
                    <a:srgbClr val="000000"/>
                  </a:solidFill>
                  <a:latin typeface="Arial" charset="0"/>
                  <a:ea typeface="MS PGothic" pitchFamily="34" charset="-128"/>
                </a:defRPr>
              </a:lvl3pPr>
              <a:lvl4pPr marL="1600200" indent="-228600" eaLnBrk="0" hangingPunct="0">
                <a:defRPr sz="1400" b="1">
                  <a:solidFill>
                    <a:srgbClr val="000000"/>
                  </a:solidFill>
                  <a:latin typeface="Arial" charset="0"/>
                  <a:ea typeface="MS PGothic" pitchFamily="34" charset="-128"/>
                </a:defRPr>
              </a:lvl4pPr>
              <a:lvl5pPr marL="2057400" indent="-228600" eaLnBrk="0" hangingPunct="0">
                <a:defRPr sz="1400" b="1">
                  <a:solidFill>
                    <a:srgbClr val="000000"/>
                  </a:solidFill>
                  <a:latin typeface="Arial" charset="0"/>
                  <a:ea typeface="MS PGothic" pitchFamily="34" charset="-128"/>
                </a:defRPr>
              </a:lvl5pPr>
              <a:lvl6pPr marL="2514600" indent="-228600" eaLnBrk="0" fontAlgn="base" hangingPunct="0">
                <a:spcBef>
                  <a:spcPct val="0"/>
                </a:spcBef>
                <a:spcAft>
                  <a:spcPct val="0"/>
                </a:spcAft>
                <a:defRPr sz="1400" b="1">
                  <a:solidFill>
                    <a:srgbClr val="000000"/>
                  </a:solidFill>
                  <a:latin typeface="Arial" charset="0"/>
                  <a:ea typeface="MS PGothic" pitchFamily="34" charset="-128"/>
                </a:defRPr>
              </a:lvl6pPr>
              <a:lvl7pPr marL="2971800" indent="-228600" eaLnBrk="0" fontAlgn="base" hangingPunct="0">
                <a:spcBef>
                  <a:spcPct val="0"/>
                </a:spcBef>
                <a:spcAft>
                  <a:spcPct val="0"/>
                </a:spcAft>
                <a:defRPr sz="1400" b="1">
                  <a:solidFill>
                    <a:srgbClr val="000000"/>
                  </a:solidFill>
                  <a:latin typeface="Arial" charset="0"/>
                  <a:ea typeface="MS PGothic" pitchFamily="34" charset="-128"/>
                </a:defRPr>
              </a:lvl7pPr>
              <a:lvl8pPr marL="3429000" indent="-228600" eaLnBrk="0" fontAlgn="base" hangingPunct="0">
                <a:spcBef>
                  <a:spcPct val="0"/>
                </a:spcBef>
                <a:spcAft>
                  <a:spcPct val="0"/>
                </a:spcAft>
                <a:defRPr sz="1400" b="1">
                  <a:solidFill>
                    <a:srgbClr val="000000"/>
                  </a:solidFill>
                  <a:latin typeface="Arial" charset="0"/>
                  <a:ea typeface="MS PGothic" pitchFamily="34" charset="-128"/>
                </a:defRPr>
              </a:lvl8pPr>
              <a:lvl9pPr marL="3886200" indent="-228600" eaLnBrk="0" fontAlgn="base" hangingPunct="0">
                <a:spcBef>
                  <a:spcPct val="0"/>
                </a:spcBef>
                <a:spcAft>
                  <a:spcPct val="0"/>
                </a:spcAft>
                <a:defRPr sz="1400" b="1">
                  <a:solidFill>
                    <a:srgbClr val="000000"/>
                  </a:solidFill>
                  <a:latin typeface="Arial" charset="0"/>
                  <a:ea typeface="MS PGothic" pitchFamily="34" charset="-128"/>
                </a:defRPr>
              </a:lvl9pPr>
            </a:lstStyle>
            <a:p>
              <a:pPr algn="ctr" eaLnBrk="1" hangingPunct="1"/>
              <a:r>
                <a:rPr lang="en-GB" sz="1100" b="0"/>
                <a:t>[31:24]</a:t>
              </a:r>
            </a:p>
          </p:txBody>
        </p:sp>
        <p:sp>
          <p:nvSpPr>
            <p:cNvPr id="81" name="Rectangle 80"/>
            <p:cNvSpPr/>
            <p:nvPr/>
          </p:nvSpPr>
          <p:spPr bwMode="auto">
            <a:xfrm>
              <a:off x="5582850" y="5270266"/>
              <a:ext cx="817934" cy="200035"/>
            </a:xfrm>
            <a:prstGeom prst="rect">
              <a:avLst/>
            </a:prstGeom>
            <a:solidFill>
              <a:schemeClr val="accent5">
                <a:lumMod val="20000"/>
                <a:lumOff val="80000"/>
              </a:schemeClr>
            </a:solidFill>
            <a:ln w="19050" cap="flat" cmpd="sng" algn="ctr">
              <a:solidFill>
                <a:schemeClr val="tx1">
                  <a:lumMod val="75000"/>
                  <a:lumOff val="25000"/>
                </a:schemeClr>
              </a:solidFill>
              <a:prstDash val="solid"/>
              <a:round/>
              <a:headEnd type="none" w="med" len="med"/>
              <a:tailEnd type="none" w="med" len="med"/>
            </a:ln>
            <a:effectLst/>
          </p:spPr>
          <p:txBody>
            <a:bodyPr wrap="none" anchor="ctr"/>
            <a:lstStyle/>
            <a:p>
              <a:pPr algn="ctr">
                <a:defRPr/>
              </a:pPr>
              <a:r>
                <a:rPr lang="en-GB" sz="1200" b="0" dirty="0"/>
                <a:t>Byte0</a:t>
              </a:r>
            </a:p>
          </p:txBody>
        </p:sp>
        <p:sp>
          <p:nvSpPr>
            <p:cNvPr id="82" name="Rectangle 81"/>
            <p:cNvSpPr/>
            <p:nvPr/>
          </p:nvSpPr>
          <p:spPr bwMode="auto">
            <a:xfrm>
              <a:off x="6400784" y="5270266"/>
              <a:ext cx="817933" cy="200035"/>
            </a:xfrm>
            <a:prstGeom prst="rect">
              <a:avLst/>
            </a:prstGeom>
            <a:solidFill>
              <a:schemeClr val="accent5">
                <a:lumMod val="40000"/>
                <a:lumOff val="60000"/>
              </a:schemeClr>
            </a:solidFill>
            <a:ln w="19050" cap="flat" cmpd="sng" algn="ctr">
              <a:solidFill>
                <a:schemeClr val="tx1">
                  <a:lumMod val="75000"/>
                  <a:lumOff val="25000"/>
                </a:schemeClr>
              </a:solidFill>
              <a:prstDash val="solid"/>
              <a:round/>
              <a:headEnd type="none" w="med" len="med"/>
              <a:tailEnd type="none" w="med" len="med"/>
            </a:ln>
            <a:effectLst/>
          </p:spPr>
          <p:txBody>
            <a:bodyPr wrap="none" anchor="ctr"/>
            <a:lstStyle/>
            <a:p>
              <a:pPr algn="ctr">
                <a:defRPr/>
              </a:pPr>
              <a:r>
                <a:rPr lang="en-GB" sz="1200" b="0" dirty="0"/>
                <a:t>Byte1</a:t>
              </a:r>
            </a:p>
          </p:txBody>
        </p:sp>
        <p:sp>
          <p:nvSpPr>
            <p:cNvPr id="83" name="Rectangle 82"/>
            <p:cNvSpPr/>
            <p:nvPr/>
          </p:nvSpPr>
          <p:spPr bwMode="auto">
            <a:xfrm>
              <a:off x="7218718" y="5270266"/>
              <a:ext cx="817934" cy="200035"/>
            </a:xfrm>
            <a:prstGeom prst="rect">
              <a:avLst/>
            </a:prstGeom>
            <a:solidFill>
              <a:srgbClr val="C3D6DF"/>
            </a:solidFill>
            <a:ln w="19050" cap="flat" cmpd="sng" algn="ctr">
              <a:solidFill>
                <a:schemeClr val="tx1">
                  <a:lumMod val="75000"/>
                  <a:lumOff val="25000"/>
                </a:schemeClr>
              </a:solidFill>
              <a:prstDash val="solid"/>
              <a:round/>
              <a:headEnd type="none" w="med" len="med"/>
              <a:tailEnd type="none" w="med" len="med"/>
            </a:ln>
            <a:effectLst/>
          </p:spPr>
          <p:txBody>
            <a:bodyPr wrap="none" anchor="ctr"/>
            <a:lstStyle/>
            <a:p>
              <a:pPr algn="ctr">
                <a:defRPr/>
              </a:pPr>
              <a:r>
                <a:rPr lang="en-GB" sz="1200" b="0" dirty="0"/>
                <a:t>Byte2</a:t>
              </a:r>
            </a:p>
          </p:txBody>
        </p:sp>
        <p:sp>
          <p:nvSpPr>
            <p:cNvPr id="84" name="Rectangle 83"/>
            <p:cNvSpPr/>
            <p:nvPr/>
          </p:nvSpPr>
          <p:spPr bwMode="auto">
            <a:xfrm>
              <a:off x="8036652" y="5270266"/>
              <a:ext cx="817933" cy="200035"/>
            </a:xfrm>
            <a:prstGeom prst="rect">
              <a:avLst/>
            </a:prstGeom>
            <a:solidFill>
              <a:srgbClr val="94B5C6"/>
            </a:solidFill>
            <a:ln w="19050" cap="flat" cmpd="sng" algn="ctr">
              <a:solidFill>
                <a:schemeClr val="tx1">
                  <a:lumMod val="75000"/>
                  <a:lumOff val="25000"/>
                </a:schemeClr>
              </a:solidFill>
              <a:prstDash val="solid"/>
              <a:round/>
              <a:headEnd type="none" w="med" len="med"/>
              <a:tailEnd type="none" w="med" len="med"/>
            </a:ln>
            <a:effectLst/>
          </p:spPr>
          <p:txBody>
            <a:bodyPr wrap="none" anchor="ctr"/>
            <a:lstStyle/>
            <a:p>
              <a:pPr algn="ctr">
                <a:defRPr/>
              </a:pPr>
              <a:r>
                <a:rPr lang="en-GB" sz="1200" b="0" dirty="0"/>
                <a:t>Byte3</a:t>
              </a:r>
            </a:p>
          </p:txBody>
        </p:sp>
        <p:sp>
          <p:nvSpPr>
            <p:cNvPr id="85" name="Rectangle 84"/>
            <p:cNvSpPr/>
            <p:nvPr/>
          </p:nvSpPr>
          <p:spPr bwMode="auto">
            <a:xfrm>
              <a:off x="5582850" y="4760652"/>
              <a:ext cx="817934" cy="200035"/>
            </a:xfrm>
            <a:prstGeom prst="rect">
              <a:avLst/>
            </a:prstGeom>
            <a:solidFill>
              <a:schemeClr val="accent5">
                <a:lumMod val="20000"/>
                <a:lumOff val="80000"/>
              </a:schemeClr>
            </a:solidFill>
            <a:ln w="19050" cap="flat" cmpd="sng" algn="ctr">
              <a:solidFill>
                <a:schemeClr val="tx1">
                  <a:lumMod val="75000"/>
                  <a:lumOff val="25000"/>
                </a:schemeClr>
              </a:solidFill>
              <a:prstDash val="solid"/>
              <a:round/>
              <a:headEnd type="none" w="med" len="med"/>
              <a:tailEnd type="none" w="med" len="med"/>
            </a:ln>
            <a:effectLst/>
          </p:spPr>
          <p:txBody>
            <a:bodyPr wrap="none" anchor="ctr"/>
            <a:lstStyle/>
            <a:p>
              <a:pPr algn="ctr">
                <a:defRPr/>
              </a:pPr>
              <a:r>
                <a:rPr lang="en-GB" sz="1200" b="0" dirty="0"/>
                <a:t>Byte0</a:t>
              </a:r>
            </a:p>
          </p:txBody>
        </p:sp>
        <p:sp>
          <p:nvSpPr>
            <p:cNvPr id="86" name="Rectangle 85"/>
            <p:cNvSpPr/>
            <p:nvPr/>
          </p:nvSpPr>
          <p:spPr bwMode="auto">
            <a:xfrm>
              <a:off x="6400784" y="4760652"/>
              <a:ext cx="817933" cy="200035"/>
            </a:xfrm>
            <a:prstGeom prst="rect">
              <a:avLst/>
            </a:prstGeom>
            <a:solidFill>
              <a:schemeClr val="accent5">
                <a:lumMod val="40000"/>
                <a:lumOff val="60000"/>
              </a:schemeClr>
            </a:solidFill>
            <a:ln w="19050" cap="flat" cmpd="sng" algn="ctr">
              <a:solidFill>
                <a:schemeClr val="tx1">
                  <a:lumMod val="75000"/>
                  <a:lumOff val="25000"/>
                </a:schemeClr>
              </a:solidFill>
              <a:prstDash val="solid"/>
              <a:round/>
              <a:headEnd type="none" w="med" len="med"/>
              <a:tailEnd type="none" w="med" len="med"/>
            </a:ln>
            <a:effectLst/>
          </p:spPr>
          <p:txBody>
            <a:bodyPr wrap="none" anchor="ctr"/>
            <a:lstStyle/>
            <a:p>
              <a:pPr algn="ctr">
                <a:defRPr/>
              </a:pPr>
              <a:r>
                <a:rPr lang="en-GB" sz="1200" b="0" dirty="0"/>
                <a:t>Byte1</a:t>
              </a:r>
            </a:p>
          </p:txBody>
        </p:sp>
        <p:sp>
          <p:nvSpPr>
            <p:cNvPr id="87" name="Rectangle 86"/>
            <p:cNvSpPr/>
            <p:nvPr/>
          </p:nvSpPr>
          <p:spPr bwMode="auto">
            <a:xfrm>
              <a:off x="7218718" y="4760652"/>
              <a:ext cx="817934" cy="200035"/>
            </a:xfrm>
            <a:prstGeom prst="rect">
              <a:avLst/>
            </a:prstGeom>
            <a:solidFill>
              <a:srgbClr val="C3D6DF"/>
            </a:solidFill>
            <a:ln w="19050" cap="flat" cmpd="sng" algn="ctr">
              <a:solidFill>
                <a:schemeClr val="tx1">
                  <a:lumMod val="75000"/>
                  <a:lumOff val="25000"/>
                </a:schemeClr>
              </a:solidFill>
              <a:prstDash val="solid"/>
              <a:round/>
              <a:headEnd type="none" w="med" len="med"/>
              <a:tailEnd type="none" w="med" len="med"/>
            </a:ln>
            <a:effectLst/>
          </p:spPr>
          <p:txBody>
            <a:bodyPr wrap="none" anchor="ctr"/>
            <a:lstStyle/>
            <a:p>
              <a:pPr algn="ctr">
                <a:defRPr/>
              </a:pPr>
              <a:r>
                <a:rPr lang="en-GB" sz="1200" b="0" dirty="0"/>
                <a:t>Byte2</a:t>
              </a:r>
            </a:p>
          </p:txBody>
        </p:sp>
        <p:sp>
          <p:nvSpPr>
            <p:cNvPr id="88" name="Rectangle 87"/>
            <p:cNvSpPr/>
            <p:nvPr/>
          </p:nvSpPr>
          <p:spPr bwMode="auto">
            <a:xfrm>
              <a:off x="8036652" y="4760652"/>
              <a:ext cx="817933" cy="200035"/>
            </a:xfrm>
            <a:prstGeom prst="rect">
              <a:avLst/>
            </a:prstGeom>
            <a:solidFill>
              <a:srgbClr val="94B5C6"/>
            </a:solidFill>
            <a:ln w="19050" cap="flat" cmpd="sng" algn="ctr">
              <a:solidFill>
                <a:schemeClr val="tx1">
                  <a:lumMod val="75000"/>
                  <a:lumOff val="25000"/>
                </a:schemeClr>
              </a:solidFill>
              <a:prstDash val="solid"/>
              <a:round/>
              <a:headEnd type="none" w="med" len="med"/>
              <a:tailEnd type="none" w="med" len="med"/>
            </a:ln>
            <a:effectLst/>
          </p:spPr>
          <p:txBody>
            <a:bodyPr wrap="none" anchor="ctr"/>
            <a:lstStyle/>
            <a:p>
              <a:pPr algn="ctr">
                <a:defRPr/>
              </a:pPr>
              <a:r>
                <a:rPr lang="en-GB" sz="1200" b="0" dirty="0"/>
                <a:t>Byte3</a:t>
              </a:r>
            </a:p>
          </p:txBody>
        </p:sp>
        <p:sp>
          <p:nvSpPr>
            <p:cNvPr id="89" name="Rectangle 88"/>
            <p:cNvSpPr/>
            <p:nvPr/>
          </p:nvSpPr>
          <p:spPr bwMode="auto">
            <a:xfrm>
              <a:off x="5582850" y="4231987"/>
              <a:ext cx="817934" cy="200035"/>
            </a:xfrm>
            <a:prstGeom prst="rect">
              <a:avLst/>
            </a:prstGeom>
            <a:solidFill>
              <a:schemeClr val="accent5">
                <a:lumMod val="20000"/>
                <a:lumOff val="80000"/>
              </a:schemeClr>
            </a:solidFill>
            <a:ln w="19050" cap="flat" cmpd="sng" algn="ctr">
              <a:solidFill>
                <a:schemeClr val="tx1">
                  <a:lumMod val="75000"/>
                  <a:lumOff val="25000"/>
                </a:schemeClr>
              </a:solidFill>
              <a:prstDash val="solid"/>
              <a:round/>
              <a:headEnd type="none" w="med" len="med"/>
              <a:tailEnd type="none" w="med" len="med"/>
            </a:ln>
            <a:effectLst/>
          </p:spPr>
          <p:txBody>
            <a:bodyPr wrap="none" anchor="ctr"/>
            <a:lstStyle/>
            <a:p>
              <a:pPr algn="ctr">
                <a:defRPr/>
              </a:pPr>
              <a:r>
                <a:rPr lang="en-GB" sz="1200" b="0" dirty="0"/>
                <a:t>Byte0</a:t>
              </a:r>
            </a:p>
          </p:txBody>
        </p:sp>
        <p:sp>
          <p:nvSpPr>
            <p:cNvPr id="90" name="Rectangle 89"/>
            <p:cNvSpPr/>
            <p:nvPr/>
          </p:nvSpPr>
          <p:spPr bwMode="auto">
            <a:xfrm>
              <a:off x="6400784" y="4231987"/>
              <a:ext cx="817933" cy="200035"/>
            </a:xfrm>
            <a:prstGeom prst="rect">
              <a:avLst/>
            </a:prstGeom>
            <a:solidFill>
              <a:schemeClr val="accent5">
                <a:lumMod val="40000"/>
                <a:lumOff val="60000"/>
              </a:schemeClr>
            </a:solidFill>
            <a:ln w="19050" cap="flat" cmpd="sng" algn="ctr">
              <a:solidFill>
                <a:schemeClr val="tx1">
                  <a:lumMod val="75000"/>
                  <a:lumOff val="25000"/>
                </a:schemeClr>
              </a:solidFill>
              <a:prstDash val="solid"/>
              <a:round/>
              <a:headEnd type="none" w="med" len="med"/>
              <a:tailEnd type="none" w="med" len="med"/>
            </a:ln>
            <a:effectLst/>
          </p:spPr>
          <p:txBody>
            <a:bodyPr wrap="none" anchor="ctr"/>
            <a:lstStyle/>
            <a:p>
              <a:pPr algn="ctr">
                <a:defRPr/>
              </a:pPr>
              <a:r>
                <a:rPr lang="en-GB" sz="1200" b="0" dirty="0"/>
                <a:t>Byte1</a:t>
              </a:r>
            </a:p>
          </p:txBody>
        </p:sp>
        <p:sp>
          <p:nvSpPr>
            <p:cNvPr id="91" name="Rectangle 90"/>
            <p:cNvSpPr/>
            <p:nvPr/>
          </p:nvSpPr>
          <p:spPr bwMode="auto">
            <a:xfrm>
              <a:off x="7218718" y="4231987"/>
              <a:ext cx="817934" cy="200035"/>
            </a:xfrm>
            <a:prstGeom prst="rect">
              <a:avLst/>
            </a:prstGeom>
            <a:solidFill>
              <a:srgbClr val="C3D6DF"/>
            </a:solidFill>
            <a:ln w="19050" cap="flat" cmpd="sng" algn="ctr">
              <a:solidFill>
                <a:schemeClr val="tx1">
                  <a:lumMod val="75000"/>
                  <a:lumOff val="25000"/>
                </a:schemeClr>
              </a:solidFill>
              <a:prstDash val="solid"/>
              <a:round/>
              <a:headEnd type="none" w="med" len="med"/>
              <a:tailEnd type="none" w="med" len="med"/>
            </a:ln>
            <a:effectLst/>
          </p:spPr>
          <p:txBody>
            <a:bodyPr wrap="none" anchor="ctr"/>
            <a:lstStyle/>
            <a:p>
              <a:pPr algn="ctr">
                <a:defRPr/>
              </a:pPr>
              <a:r>
                <a:rPr lang="en-GB" sz="1200" b="0" dirty="0"/>
                <a:t>Byte2</a:t>
              </a:r>
            </a:p>
          </p:txBody>
        </p:sp>
        <p:sp>
          <p:nvSpPr>
            <p:cNvPr id="92" name="Rectangle 91"/>
            <p:cNvSpPr/>
            <p:nvPr/>
          </p:nvSpPr>
          <p:spPr bwMode="auto">
            <a:xfrm>
              <a:off x="8036652" y="4231987"/>
              <a:ext cx="817933" cy="200035"/>
            </a:xfrm>
            <a:prstGeom prst="rect">
              <a:avLst/>
            </a:prstGeom>
            <a:solidFill>
              <a:srgbClr val="94B5C6"/>
            </a:solidFill>
            <a:ln w="19050" cap="flat" cmpd="sng" algn="ctr">
              <a:solidFill>
                <a:schemeClr val="tx1">
                  <a:lumMod val="75000"/>
                  <a:lumOff val="25000"/>
                </a:schemeClr>
              </a:solidFill>
              <a:prstDash val="solid"/>
              <a:round/>
              <a:headEnd type="none" w="med" len="med"/>
              <a:tailEnd type="none" w="med" len="med"/>
            </a:ln>
            <a:effectLst/>
          </p:spPr>
          <p:txBody>
            <a:bodyPr wrap="none" anchor="ctr"/>
            <a:lstStyle/>
            <a:p>
              <a:pPr algn="ctr">
                <a:defRPr/>
              </a:pPr>
              <a:r>
                <a:rPr lang="en-GB" sz="1200" b="0" dirty="0"/>
                <a:t>Byte3</a:t>
              </a:r>
            </a:p>
          </p:txBody>
        </p:sp>
        <p:sp>
          <p:nvSpPr>
            <p:cNvPr id="34844" name="TextBox 96"/>
            <p:cNvSpPr txBox="1">
              <a:spLocks noChangeArrowheads="1"/>
            </p:cNvSpPr>
            <p:nvPr/>
          </p:nvSpPr>
          <p:spPr bwMode="auto">
            <a:xfrm>
              <a:off x="7945041" y="3812865"/>
              <a:ext cx="1076325"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400" b="1">
                  <a:solidFill>
                    <a:srgbClr val="000000"/>
                  </a:solidFill>
                  <a:latin typeface="Arial" charset="0"/>
                  <a:ea typeface="MS PGothic" pitchFamily="34" charset="-128"/>
                </a:defRPr>
              </a:lvl1pPr>
              <a:lvl2pPr marL="742950" indent="-285750" eaLnBrk="0" hangingPunct="0">
                <a:defRPr sz="1400" b="1">
                  <a:solidFill>
                    <a:srgbClr val="000000"/>
                  </a:solidFill>
                  <a:latin typeface="Arial" charset="0"/>
                  <a:ea typeface="MS PGothic" pitchFamily="34" charset="-128"/>
                </a:defRPr>
              </a:lvl2pPr>
              <a:lvl3pPr marL="1143000" indent="-228600" eaLnBrk="0" hangingPunct="0">
                <a:defRPr sz="1400" b="1">
                  <a:solidFill>
                    <a:srgbClr val="000000"/>
                  </a:solidFill>
                  <a:latin typeface="Arial" charset="0"/>
                  <a:ea typeface="MS PGothic" pitchFamily="34" charset="-128"/>
                </a:defRPr>
              </a:lvl3pPr>
              <a:lvl4pPr marL="1600200" indent="-228600" eaLnBrk="0" hangingPunct="0">
                <a:defRPr sz="1400" b="1">
                  <a:solidFill>
                    <a:srgbClr val="000000"/>
                  </a:solidFill>
                  <a:latin typeface="Arial" charset="0"/>
                  <a:ea typeface="MS PGothic" pitchFamily="34" charset="-128"/>
                </a:defRPr>
              </a:lvl4pPr>
              <a:lvl5pPr marL="2057400" indent="-228600" eaLnBrk="0" hangingPunct="0">
                <a:defRPr sz="1400" b="1">
                  <a:solidFill>
                    <a:srgbClr val="000000"/>
                  </a:solidFill>
                  <a:latin typeface="Arial" charset="0"/>
                  <a:ea typeface="MS PGothic" pitchFamily="34" charset="-128"/>
                </a:defRPr>
              </a:lvl5pPr>
              <a:lvl6pPr marL="2514600" indent="-228600" eaLnBrk="0" fontAlgn="base" hangingPunct="0">
                <a:spcBef>
                  <a:spcPct val="0"/>
                </a:spcBef>
                <a:spcAft>
                  <a:spcPct val="0"/>
                </a:spcAft>
                <a:defRPr sz="1400" b="1">
                  <a:solidFill>
                    <a:srgbClr val="000000"/>
                  </a:solidFill>
                  <a:latin typeface="Arial" charset="0"/>
                  <a:ea typeface="MS PGothic" pitchFamily="34" charset="-128"/>
                </a:defRPr>
              </a:lvl6pPr>
              <a:lvl7pPr marL="2971800" indent="-228600" eaLnBrk="0" fontAlgn="base" hangingPunct="0">
                <a:spcBef>
                  <a:spcPct val="0"/>
                </a:spcBef>
                <a:spcAft>
                  <a:spcPct val="0"/>
                </a:spcAft>
                <a:defRPr sz="1400" b="1">
                  <a:solidFill>
                    <a:srgbClr val="000000"/>
                  </a:solidFill>
                  <a:latin typeface="Arial" charset="0"/>
                  <a:ea typeface="MS PGothic" pitchFamily="34" charset="-128"/>
                </a:defRPr>
              </a:lvl7pPr>
              <a:lvl8pPr marL="3429000" indent="-228600" eaLnBrk="0" fontAlgn="base" hangingPunct="0">
                <a:spcBef>
                  <a:spcPct val="0"/>
                </a:spcBef>
                <a:spcAft>
                  <a:spcPct val="0"/>
                </a:spcAft>
                <a:defRPr sz="1400" b="1">
                  <a:solidFill>
                    <a:srgbClr val="000000"/>
                  </a:solidFill>
                  <a:latin typeface="Arial" charset="0"/>
                  <a:ea typeface="MS PGothic" pitchFamily="34" charset="-128"/>
                </a:defRPr>
              </a:lvl8pPr>
              <a:lvl9pPr marL="3886200" indent="-228600" eaLnBrk="0" fontAlgn="base" hangingPunct="0">
                <a:spcBef>
                  <a:spcPct val="0"/>
                </a:spcBef>
                <a:spcAft>
                  <a:spcPct val="0"/>
                </a:spcAft>
                <a:defRPr sz="1400" b="1">
                  <a:solidFill>
                    <a:srgbClr val="000000"/>
                  </a:solidFill>
                  <a:latin typeface="Arial" charset="0"/>
                  <a:ea typeface="MS PGothic" pitchFamily="34" charset="-128"/>
                </a:defRPr>
              </a:lvl9pPr>
            </a:lstStyle>
            <a:p>
              <a:pPr algn="ctr" eaLnBrk="1" hangingPunct="1"/>
              <a:r>
                <a:rPr lang="en-GB" sz="1100" b="0"/>
                <a:t>[7:0]</a:t>
              </a:r>
            </a:p>
          </p:txBody>
        </p:sp>
        <p:sp>
          <p:nvSpPr>
            <p:cNvPr id="34845" name="TextBox 97"/>
            <p:cNvSpPr txBox="1">
              <a:spLocks noChangeArrowheads="1"/>
            </p:cNvSpPr>
            <p:nvPr/>
          </p:nvSpPr>
          <p:spPr bwMode="auto">
            <a:xfrm>
              <a:off x="7117557" y="3812865"/>
              <a:ext cx="1076325"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400" b="1">
                  <a:solidFill>
                    <a:srgbClr val="000000"/>
                  </a:solidFill>
                  <a:latin typeface="Arial" charset="0"/>
                  <a:ea typeface="MS PGothic" pitchFamily="34" charset="-128"/>
                </a:defRPr>
              </a:lvl1pPr>
              <a:lvl2pPr marL="742950" indent="-285750" eaLnBrk="0" hangingPunct="0">
                <a:defRPr sz="1400" b="1">
                  <a:solidFill>
                    <a:srgbClr val="000000"/>
                  </a:solidFill>
                  <a:latin typeface="Arial" charset="0"/>
                  <a:ea typeface="MS PGothic" pitchFamily="34" charset="-128"/>
                </a:defRPr>
              </a:lvl2pPr>
              <a:lvl3pPr marL="1143000" indent="-228600" eaLnBrk="0" hangingPunct="0">
                <a:defRPr sz="1400" b="1">
                  <a:solidFill>
                    <a:srgbClr val="000000"/>
                  </a:solidFill>
                  <a:latin typeface="Arial" charset="0"/>
                  <a:ea typeface="MS PGothic" pitchFamily="34" charset="-128"/>
                </a:defRPr>
              </a:lvl3pPr>
              <a:lvl4pPr marL="1600200" indent="-228600" eaLnBrk="0" hangingPunct="0">
                <a:defRPr sz="1400" b="1">
                  <a:solidFill>
                    <a:srgbClr val="000000"/>
                  </a:solidFill>
                  <a:latin typeface="Arial" charset="0"/>
                  <a:ea typeface="MS PGothic" pitchFamily="34" charset="-128"/>
                </a:defRPr>
              </a:lvl4pPr>
              <a:lvl5pPr marL="2057400" indent="-228600" eaLnBrk="0" hangingPunct="0">
                <a:defRPr sz="1400" b="1">
                  <a:solidFill>
                    <a:srgbClr val="000000"/>
                  </a:solidFill>
                  <a:latin typeface="Arial" charset="0"/>
                  <a:ea typeface="MS PGothic" pitchFamily="34" charset="-128"/>
                </a:defRPr>
              </a:lvl5pPr>
              <a:lvl6pPr marL="2514600" indent="-228600" eaLnBrk="0" fontAlgn="base" hangingPunct="0">
                <a:spcBef>
                  <a:spcPct val="0"/>
                </a:spcBef>
                <a:spcAft>
                  <a:spcPct val="0"/>
                </a:spcAft>
                <a:defRPr sz="1400" b="1">
                  <a:solidFill>
                    <a:srgbClr val="000000"/>
                  </a:solidFill>
                  <a:latin typeface="Arial" charset="0"/>
                  <a:ea typeface="MS PGothic" pitchFamily="34" charset="-128"/>
                </a:defRPr>
              </a:lvl6pPr>
              <a:lvl7pPr marL="2971800" indent="-228600" eaLnBrk="0" fontAlgn="base" hangingPunct="0">
                <a:spcBef>
                  <a:spcPct val="0"/>
                </a:spcBef>
                <a:spcAft>
                  <a:spcPct val="0"/>
                </a:spcAft>
                <a:defRPr sz="1400" b="1">
                  <a:solidFill>
                    <a:srgbClr val="000000"/>
                  </a:solidFill>
                  <a:latin typeface="Arial" charset="0"/>
                  <a:ea typeface="MS PGothic" pitchFamily="34" charset="-128"/>
                </a:defRPr>
              </a:lvl7pPr>
              <a:lvl8pPr marL="3429000" indent="-228600" eaLnBrk="0" fontAlgn="base" hangingPunct="0">
                <a:spcBef>
                  <a:spcPct val="0"/>
                </a:spcBef>
                <a:spcAft>
                  <a:spcPct val="0"/>
                </a:spcAft>
                <a:defRPr sz="1400" b="1">
                  <a:solidFill>
                    <a:srgbClr val="000000"/>
                  </a:solidFill>
                  <a:latin typeface="Arial" charset="0"/>
                  <a:ea typeface="MS PGothic" pitchFamily="34" charset="-128"/>
                </a:defRPr>
              </a:lvl8pPr>
              <a:lvl9pPr marL="3886200" indent="-228600" eaLnBrk="0" fontAlgn="base" hangingPunct="0">
                <a:spcBef>
                  <a:spcPct val="0"/>
                </a:spcBef>
                <a:spcAft>
                  <a:spcPct val="0"/>
                </a:spcAft>
                <a:defRPr sz="1400" b="1">
                  <a:solidFill>
                    <a:srgbClr val="000000"/>
                  </a:solidFill>
                  <a:latin typeface="Arial" charset="0"/>
                  <a:ea typeface="MS PGothic" pitchFamily="34" charset="-128"/>
                </a:defRPr>
              </a:lvl9pPr>
            </a:lstStyle>
            <a:p>
              <a:pPr algn="ctr" eaLnBrk="1" hangingPunct="1"/>
              <a:r>
                <a:rPr lang="en-GB" sz="1100" b="0"/>
                <a:t>[15:8]</a:t>
              </a:r>
            </a:p>
          </p:txBody>
        </p:sp>
        <p:sp>
          <p:nvSpPr>
            <p:cNvPr id="34846" name="TextBox 98"/>
            <p:cNvSpPr txBox="1">
              <a:spLocks noChangeArrowheads="1"/>
            </p:cNvSpPr>
            <p:nvPr/>
          </p:nvSpPr>
          <p:spPr bwMode="auto">
            <a:xfrm>
              <a:off x="6291263" y="3812865"/>
              <a:ext cx="1076325"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400" b="1">
                  <a:solidFill>
                    <a:srgbClr val="000000"/>
                  </a:solidFill>
                  <a:latin typeface="Arial" charset="0"/>
                  <a:ea typeface="MS PGothic" pitchFamily="34" charset="-128"/>
                </a:defRPr>
              </a:lvl1pPr>
              <a:lvl2pPr marL="742950" indent="-285750" eaLnBrk="0" hangingPunct="0">
                <a:defRPr sz="1400" b="1">
                  <a:solidFill>
                    <a:srgbClr val="000000"/>
                  </a:solidFill>
                  <a:latin typeface="Arial" charset="0"/>
                  <a:ea typeface="MS PGothic" pitchFamily="34" charset="-128"/>
                </a:defRPr>
              </a:lvl2pPr>
              <a:lvl3pPr marL="1143000" indent="-228600" eaLnBrk="0" hangingPunct="0">
                <a:defRPr sz="1400" b="1">
                  <a:solidFill>
                    <a:srgbClr val="000000"/>
                  </a:solidFill>
                  <a:latin typeface="Arial" charset="0"/>
                  <a:ea typeface="MS PGothic" pitchFamily="34" charset="-128"/>
                </a:defRPr>
              </a:lvl3pPr>
              <a:lvl4pPr marL="1600200" indent="-228600" eaLnBrk="0" hangingPunct="0">
                <a:defRPr sz="1400" b="1">
                  <a:solidFill>
                    <a:srgbClr val="000000"/>
                  </a:solidFill>
                  <a:latin typeface="Arial" charset="0"/>
                  <a:ea typeface="MS PGothic" pitchFamily="34" charset="-128"/>
                </a:defRPr>
              </a:lvl4pPr>
              <a:lvl5pPr marL="2057400" indent="-228600" eaLnBrk="0" hangingPunct="0">
                <a:defRPr sz="1400" b="1">
                  <a:solidFill>
                    <a:srgbClr val="000000"/>
                  </a:solidFill>
                  <a:latin typeface="Arial" charset="0"/>
                  <a:ea typeface="MS PGothic" pitchFamily="34" charset="-128"/>
                </a:defRPr>
              </a:lvl5pPr>
              <a:lvl6pPr marL="2514600" indent="-228600" eaLnBrk="0" fontAlgn="base" hangingPunct="0">
                <a:spcBef>
                  <a:spcPct val="0"/>
                </a:spcBef>
                <a:spcAft>
                  <a:spcPct val="0"/>
                </a:spcAft>
                <a:defRPr sz="1400" b="1">
                  <a:solidFill>
                    <a:srgbClr val="000000"/>
                  </a:solidFill>
                  <a:latin typeface="Arial" charset="0"/>
                  <a:ea typeface="MS PGothic" pitchFamily="34" charset="-128"/>
                </a:defRPr>
              </a:lvl6pPr>
              <a:lvl7pPr marL="2971800" indent="-228600" eaLnBrk="0" fontAlgn="base" hangingPunct="0">
                <a:spcBef>
                  <a:spcPct val="0"/>
                </a:spcBef>
                <a:spcAft>
                  <a:spcPct val="0"/>
                </a:spcAft>
                <a:defRPr sz="1400" b="1">
                  <a:solidFill>
                    <a:srgbClr val="000000"/>
                  </a:solidFill>
                  <a:latin typeface="Arial" charset="0"/>
                  <a:ea typeface="MS PGothic" pitchFamily="34" charset="-128"/>
                </a:defRPr>
              </a:lvl7pPr>
              <a:lvl8pPr marL="3429000" indent="-228600" eaLnBrk="0" fontAlgn="base" hangingPunct="0">
                <a:spcBef>
                  <a:spcPct val="0"/>
                </a:spcBef>
                <a:spcAft>
                  <a:spcPct val="0"/>
                </a:spcAft>
                <a:defRPr sz="1400" b="1">
                  <a:solidFill>
                    <a:srgbClr val="000000"/>
                  </a:solidFill>
                  <a:latin typeface="Arial" charset="0"/>
                  <a:ea typeface="MS PGothic" pitchFamily="34" charset="-128"/>
                </a:defRPr>
              </a:lvl8pPr>
              <a:lvl9pPr marL="3886200" indent="-228600" eaLnBrk="0" fontAlgn="base" hangingPunct="0">
                <a:spcBef>
                  <a:spcPct val="0"/>
                </a:spcBef>
                <a:spcAft>
                  <a:spcPct val="0"/>
                </a:spcAft>
                <a:defRPr sz="1400" b="1">
                  <a:solidFill>
                    <a:srgbClr val="000000"/>
                  </a:solidFill>
                  <a:latin typeface="Arial" charset="0"/>
                  <a:ea typeface="MS PGothic" pitchFamily="34" charset="-128"/>
                </a:defRPr>
              </a:lvl9pPr>
            </a:lstStyle>
            <a:p>
              <a:pPr algn="ctr" eaLnBrk="1" hangingPunct="1"/>
              <a:r>
                <a:rPr lang="en-GB" sz="1100" b="0"/>
                <a:t>[23:16]</a:t>
              </a:r>
            </a:p>
          </p:txBody>
        </p:sp>
        <p:sp>
          <p:nvSpPr>
            <p:cNvPr id="34847" name="TextBox 99"/>
            <p:cNvSpPr txBox="1">
              <a:spLocks noChangeArrowheads="1"/>
            </p:cNvSpPr>
            <p:nvPr/>
          </p:nvSpPr>
          <p:spPr bwMode="auto">
            <a:xfrm>
              <a:off x="5445919" y="3812865"/>
              <a:ext cx="1076325"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400" b="1">
                  <a:solidFill>
                    <a:srgbClr val="000000"/>
                  </a:solidFill>
                  <a:latin typeface="Arial" charset="0"/>
                  <a:ea typeface="MS PGothic" pitchFamily="34" charset="-128"/>
                </a:defRPr>
              </a:lvl1pPr>
              <a:lvl2pPr marL="742950" indent="-285750" eaLnBrk="0" hangingPunct="0">
                <a:defRPr sz="1400" b="1">
                  <a:solidFill>
                    <a:srgbClr val="000000"/>
                  </a:solidFill>
                  <a:latin typeface="Arial" charset="0"/>
                  <a:ea typeface="MS PGothic" pitchFamily="34" charset="-128"/>
                </a:defRPr>
              </a:lvl2pPr>
              <a:lvl3pPr marL="1143000" indent="-228600" eaLnBrk="0" hangingPunct="0">
                <a:defRPr sz="1400" b="1">
                  <a:solidFill>
                    <a:srgbClr val="000000"/>
                  </a:solidFill>
                  <a:latin typeface="Arial" charset="0"/>
                  <a:ea typeface="MS PGothic" pitchFamily="34" charset="-128"/>
                </a:defRPr>
              </a:lvl3pPr>
              <a:lvl4pPr marL="1600200" indent="-228600" eaLnBrk="0" hangingPunct="0">
                <a:defRPr sz="1400" b="1">
                  <a:solidFill>
                    <a:srgbClr val="000000"/>
                  </a:solidFill>
                  <a:latin typeface="Arial" charset="0"/>
                  <a:ea typeface="MS PGothic" pitchFamily="34" charset="-128"/>
                </a:defRPr>
              </a:lvl4pPr>
              <a:lvl5pPr marL="2057400" indent="-228600" eaLnBrk="0" hangingPunct="0">
                <a:defRPr sz="1400" b="1">
                  <a:solidFill>
                    <a:srgbClr val="000000"/>
                  </a:solidFill>
                  <a:latin typeface="Arial" charset="0"/>
                  <a:ea typeface="MS PGothic" pitchFamily="34" charset="-128"/>
                </a:defRPr>
              </a:lvl5pPr>
              <a:lvl6pPr marL="2514600" indent="-228600" eaLnBrk="0" fontAlgn="base" hangingPunct="0">
                <a:spcBef>
                  <a:spcPct val="0"/>
                </a:spcBef>
                <a:spcAft>
                  <a:spcPct val="0"/>
                </a:spcAft>
                <a:defRPr sz="1400" b="1">
                  <a:solidFill>
                    <a:srgbClr val="000000"/>
                  </a:solidFill>
                  <a:latin typeface="Arial" charset="0"/>
                  <a:ea typeface="MS PGothic" pitchFamily="34" charset="-128"/>
                </a:defRPr>
              </a:lvl6pPr>
              <a:lvl7pPr marL="2971800" indent="-228600" eaLnBrk="0" fontAlgn="base" hangingPunct="0">
                <a:spcBef>
                  <a:spcPct val="0"/>
                </a:spcBef>
                <a:spcAft>
                  <a:spcPct val="0"/>
                </a:spcAft>
                <a:defRPr sz="1400" b="1">
                  <a:solidFill>
                    <a:srgbClr val="000000"/>
                  </a:solidFill>
                  <a:latin typeface="Arial" charset="0"/>
                  <a:ea typeface="MS PGothic" pitchFamily="34" charset="-128"/>
                </a:defRPr>
              </a:lvl7pPr>
              <a:lvl8pPr marL="3429000" indent="-228600" eaLnBrk="0" fontAlgn="base" hangingPunct="0">
                <a:spcBef>
                  <a:spcPct val="0"/>
                </a:spcBef>
                <a:spcAft>
                  <a:spcPct val="0"/>
                </a:spcAft>
                <a:defRPr sz="1400" b="1">
                  <a:solidFill>
                    <a:srgbClr val="000000"/>
                  </a:solidFill>
                  <a:latin typeface="Arial" charset="0"/>
                  <a:ea typeface="MS PGothic" pitchFamily="34" charset="-128"/>
                </a:defRPr>
              </a:lvl8pPr>
              <a:lvl9pPr marL="3886200" indent="-228600" eaLnBrk="0" fontAlgn="base" hangingPunct="0">
                <a:spcBef>
                  <a:spcPct val="0"/>
                </a:spcBef>
                <a:spcAft>
                  <a:spcPct val="0"/>
                </a:spcAft>
                <a:defRPr sz="1400" b="1">
                  <a:solidFill>
                    <a:srgbClr val="000000"/>
                  </a:solidFill>
                  <a:latin typeface="Arial" charset="0"/>
                  <a:ea typeface="MS PGothic" pitchFamily="34" charset="-128"/>
                </a:defRPr>
              </a:lvl9pPr>
            </a:lstStyle>
            <a:p>
              <a:pPr algn="ctr" eaLnBrk="1" hangingPunct="1"/>
              <a:r>
                <a:rPr lang="en-GB" sz="1100" b="0"/>
                <a:t>[31:24]</a:t>
              </a:r>
            </a:p>
          </p:txBody>
        </p:sp>
        <p:sp>
          <p:nvSpPr>
            <p:cNvPr id="34848" name="TextBox 100"/>
            <p:cNvSpPr txBox="1">
              <a:spLocks noChangeArrowheads="1"/>
            </p:cNvSpPr>
            <p:nvPr/>
          </p:nvSpPr>
          <p:spPr bwMode="auto">
            <a:xfrm>
              <a:off x="2963466" y="5479412"/>
              <a:ext cx="1076325"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400" b="1">
                  <a:solidFill>
                    <a:srgbClr val="000000"/>
                  </a:solidFill>
                  <a:latin typeface="Arial" charset="0"/>
                  <a:ea typeface="MS PGothic" pitchFamily="34" charset="-128"/>
                </a:defRPr>
              </a:lvl1pPr>
              <a:lvl2pPr marL="742950" indent="-285750" eaLnBrk="0" hangingPunct="0">
                <a:defRPr sz="1400" b="1">
                  <a:solidFill>
                    <a:srgbClr val="000000"/>
                  </a:solidFill>
                  <a:latin typeface="Arial" charset="0"/>
                  <a:ea typeface="MS PGothic" pitchFamily="34" charset="-128"/>
                </a:defRPr>
              </a:lvl2pPr>
              <a:lvl3pPr marL="1143000" indent="-228600" eaLnBrk="0" hangingPunct="0">
                <a:defRPr sz="1400" b="1">
                  <a:solidFill>
                    <a:srgbClr val="000000"/>
                  </a:solidFill>
                  <a:latin typeface="Arial" charset="0"/>
                  <a:ea typeface="MS PGothic" pitchFamily="34" charset="-128"/>
                </a:defRPr>
              </a:lvl3pPr>
              <a:lvl4pPr marL="1600200" indent="-228600" eaLnBrk="0" hangingPunct="0">
                <a:defRPr sz="1400" b="1">
                  <a:solidFill>
                    <a:srgbClr val="000000"/>
                  </a:solidFill>
                  <a:latin typeface="Arial" charset="0"/>
                  <a:ea typeface="MS PGothic" pitchFamily="34" charset="-128"/>
                </a:defRPr>
              </a:lvl4pPr>
              <a:lvl5pPr marL="2057400" indent="-228600" eaLnBrk="0" hangingPunct="0">
                <a:defRPr sz="1400" b="1">
                  <a:solidFill>
                    <a:srgbClr val="000000"/>
                  </a:solidFill>
                  <a:latin typeface="Arial" charset="0"/>
                  <a:ea typeface="MS PGothic" pitchFamily="34" charset="-128"/>
                </a:defRPr>
              </a:lvl5pPr>
              <a:lvl6pPr marL="2514600" indent="-228600" eaLnBrk="0" fontAlgn="base" hangingPunct="0">
                <a:spcBef>
                  <a:spcPct val="0"/>
                </a:spcBef>
                <a:spcAft>
                  <a:spcPct val="0"/>
                </a:spcAft>
                <a:defRPr sz="1400" b="1">
                  <a:solidFill>
                    <a:srgbClr val="000000"/>
                  </a:solidFill>
                  <a:latin typeface="Arial" charset="0"/>
                  <a:ea typeface="MS PGothic" pitchFamily="34" charset="-128"/>
                </a:defRPr>
              </a:lvl6pPr>
              <a:lvl7pPr marL="2971800" indent="-228600" eaLnBrk="0" fontAlgn="base" hangingPunct="0">
                <a:spcBef>
                  <a:spcPct val="0"/>
                </a:spcBef>
                <a:spcAft>
                  <a:spcPct val="0"/>
                </a:spcAft>
                <a:defRPr sz="1400" b="1">
                  <a:solidFill>
                    <a:srgbClr val="000000"/>
                  </a:solidFill>
                  <a:latin typeface="Arial" charset="0"/>
                  <a:ea typeface="MS PGothic" pitchFamily="34" charset="-128"/>
                </a:defRPr>
              </a:lvl7pPr>
              <a:lvl8pPr marL="3429000" indent="-228600" eaLnBrk="0" fontAlgn="base" hangingPunct="0">
                <a:spcBef>
                  <a:spcPct val="0"/>
                </a:spcBef>
                <a:spcAft>
                  <a:spcPct val="0"/>
                </a:spcAft>
                <a:defRPr sz="1400" b="1">
                  <a:solidFill>
                    <a:srgbClr val="000000"/>
                  </a:solidFill>
                  <a:latin typeface="Arial" charset="0"/>
                  <a:ea typeface="MS PGothic" pitchFamily="34" charset="-128"/>
                </a:defRPr>
              </a:lvl8pPr>
              <a:lvl9pPr marL="3886200" indent="-228600" eaLnBrk="0" fontAlgn="base" hangingPunct="0">
                <a:spcBef>
                  <a:spcPct val="0"/>
                </a:spcBef>
                <a:spcAft>
                  <a:spcPct val="0"/>
                </a:spcAft>
                <a:defRPr sz="1400" b="1">
                  <a:solidFill>
                    <a:srgbClr val="000000"/>
                  </a:solidFill>
                  <a:latin typeface="Arial" charset="0"/>
                  <a:ea typeface="MS PGothic" pitchFamily="34" charset="-128"/>
                </a:defRPr>
              </a:lvl9pPr>
            </a:lstStyle>
            <a:p>
              <a:pPr eaLnBrk="1" hangingPunct="1"/>
              <a:r>
                <a:rPr lang="en-GB" sz="1100" b="0"/>
                <a:t>Word 1</a:t>
              </a:r>
            </a:p>
          </p:txBody>
        </p:sp>
        <p:sp>
          <p:nvSpPr>
            <p:cNvPr id="34849" name="TextBox 102"/>
            <p:cNvSpPr txBox="1">
              <a:spLocks noChangeArrowheads="1"/>
            </p:cNvSpPr>
            <p:nvPr/>
          </p:nvSpPr>
          <p:spPr bwMode="auto">
            <a:xfrm>
              <a:off x="2963466" y="4955541"/>
              <a:ext cx="1076325"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400" b="1">
                  <a:solidFill>
                    <a:srgbClr val="000000"/>
                  </a:solidFill>
                  <a:latin typeface="Arial" charset="0"/>
                  <a:ea typeface="MS PGothic" pitchFamily="34" charset="-128"/>
                </a:defRPr>
              </a:lvl1pPr>
              <a:lvl2pPr marL="742950" indent="-285750" eaLnBrk="0" hangingPunct="0">
                <a:defRPr sz="1400" b="1">
                  <a:solidFill>
                    <a:srgbClr val="000000"/>
                  </a:solidFill>
                  <a:latin typeface="Arial" charset="0"/>
                  <a:ea typeface="MS PGothic" pitchFamily="34" charset="-128"/>
                </a:defRPr>
              </a:lvl2pPr>
              <a:lvl3pPr marL="1143000" indent="-228600" eaLnBrk="0" hangingPunct="0">
                <a:defRPr sz="1400" b="1">
                  <a:solidFill>
                    <a:srgbClr val="000000"/>
                  </a:solidFill>
                  <a:latin typeface="Arial" charset="0"/>
                  <a:ea typeface="MS PGothic" pitchFamily="34" charset="-128"/>
                </a:defRPr>
              </a:lvl3pPr>
              <a:lvl4pPr marL="1600200" indent="-228600" eaLnBrk="0" hangingPunct="0">
                <a:defRPr sz="1400" b="1">
                  <a:solidFill>
                    <a:srgbClr val="000000"/>
                  </a:solidFill>
                  <a:latin typeface="Arial" charset="0"/>
                  <a:ea typeface="MS PGothic" pitchFamily="34" charset="-128"/>
                </a:defRPr>
              </a:lvl4pPr>
              <a:lvl5pPr marL="2057400" indent="-228600" eaLnBrk="0" hangingPunct="0">
                <a:defRPr sz="1400" b="1">
                  <a:solidFill>
                    <a:srgbClr val="000000"/>
                  </a:solidFill>
                  <a:latin typeface="Arial" charset="0"/>
                  <a:ea typeface="MS PGothic" pitchFamily="34" charset="-128"/>
                </a:defRPr>
              </a:lvl5pPr>
              <a:lvl6pPr marL="2514600" indent="-228600" eaLnBrk="0" fontAlgn="base" hangingPunct="0">
                <a:spcBef>
                  <a:spcPct val="0"/>
                </a:spcBef>
                <a:spcAft>
                  <a:spcPct val="0"/>
                </a:spcAft>
                <a:defRPr sz="1400" b="1">
                  <a:solidFill>
                    <a:srgbClr val="000000"/>
                  </a:solidFill>
                  <a:latin typeface="Arial" charset="0"/>
                  <a:ea typeface="MS PGothic" pitchFamily="34" charset="-128"/>
                </a:defRPr>
              </a:lvl6pPr>
              <a:lvl7pPr marL="2971800" indent="-228600" eaLnBrk="0" fontAlgn="base" hangingPunct="0">
                <a:spcBef>
                  <a:spcPct val="0"/>
                </a:spcBef>
                <a:spcAft>
                  <a:spcPct val="0"/>
                </a:spcAft>
                <a:defRPr sz="1400" b="1">
                  <a:solidFill>
                    <a:srgbClr val="000000"/>
                  </a:solidFill>
                  <a:latin typeface="Arial" charset="0"/>
                  <a:ea typeface="MS PGothic" pitchFamily="34" charset="-128"/>
                </a:defRPr>
              </a:lvl7pPr>
              <a:lvl8pPr marL="3429000" indent="-228600" eaLnBrk="0" fontAlgn="base" hangingPunct="0">
                <a:spcBef>
                  <a:spcPct val="0"/>
                </a:spcBef>
                <a:spcAft>
                  <a:spcPct val="0"/>
                </a:spcAft>
                <a:defRPr sz="1400" b="1">
                  <a:solidFill>
                    <a:srgbClr val="000000"/>
                  </a:solidFill>
                  <a:latin typeface="Arial" charset="0"/>
                  <a:ea typeface="MS PGothic" pitchFamily="34" charset="-128"/>
                </a:defRPr>
              </a:lvl8pPr>
              <a:lvl9pPr marL="3886200" indent="-228600" eaLnBrk="0" fontAlgn="base" hangingPunct="0">
                <a:spcBef>
                  <a:spcPct val="0"/>
                </a:spcBef>
                <a:spcAft>
                  <a:spcPct val="0"/>
                </a:spcAft>
                <a:defRPr sz="1400" b="1">
                  <a:solidFill>
                    <a:srgbClr val="000000"/>
                  </a:solidFill>
                  <a:latin typeface="Arial" charset="0"/>
                  <a:ea typeface="MS PGothic" pitchFamily="34" charset="-128"/>
                </a:defRPr>
              </a:lvl9pPr>
            </a:lstStyle>
            <a:p>
              <a:pPr eaLnBrk="1" hangingPunct="1"/>
              <a:r>
                <a:rPr lang="en-GB" sz="1100" b="0"/>
                <a:t>Word 2</a:t>
              </a:r>
            </a:p>
          </p:txBody>
        </p:sp>
        <p:sp>
          <p:nvSpPr>
            <p:cNvPr id="34850" name="TextBox 103"/>
            <p:cNvSpPr txBox="1">
              <a:spLocks noChangeArrowheads="1"/>
            </p:cNvSpPr>
            <p:nvPr/>
          </p:nvSpPr>
          <p:spPr bwMode="auto">
            <a:xfrm>
              <a:off x="2963466" y="4431660"/>
              <a:ext cx="1076325"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400" b="1">
                  <a:solidFill>
                    <a:srgbClr val="000000"/>
                  </a:solidFill>
                  <a:latin typeface="Arial" charset="0"/>
                  <a:ea typeface="MS PGothic" pitchFamily="34" charset="-128"/>
                </a:defRPr>
              </a:lvl1pPr>
              <a:lvl2pPr marL="742950" indent="-285750" eaLnBrk="0" hangingPunct="0">
                <a:defRPr sz="1400" b="1">
                  <a:solidFill>
                    <a:srgbClr val="000000"/>
                  </a:solidFill>
                  <a:latin typeface="Arial" charset="0"/>
                  <a:ea typeface="MS PGothic" pitchFamily="34" charset="-128"/>
                </a:defRPr>
              </a:lvl2pPr>
              <a:lvl3pPr marL="1143000" indent="-228600" eaLnBrk="0" hangingPunct="0">
                <a:defRPr sz="1400" b="1">
                  <a:solidFill>
                    <a:srgbClr val="000000"/>
                  </a:solidFill>
                  <a:latin typeface="Arial" charset="0"/>
                  <a:ea typeface="MS PGothic" pitchFamily="34" charset="-128"/>
                </a:defRPr>
              </a:lvl3pPr>
              <a:lvl4pPr marL="1600200" indent="-228600" eaLnBrk="0" hangingPunct="0">
                <a:defRPr sz="1400" b="1">
                  <a:solidFill>
                    <a:srgbClr val="000000"/>
                  </a:solidFill>
                  <a:latin typeface="Arial" charset="0"/>
                  <a:ea typeface="MS PGothic" pitchFamily="34" charset="-128"/>
                </a:defRPr>
              </a:lvl4pPr>
              <a:lvl5pPr marL="2057400" indent="-228600" eaLnBrk="0" hangingPunct="0">
                <a:defRPr sz="1400" b="1">
                  <a:solidFill>
                    <a:srgbClr val="000000"/>
                  </a:solidFill>
                  <a:latin typeface="Arial" charset="0"/>
                  <a:ea typeface="MS PGothic" pitchFamily="34" charset="-128"/>
                </a:defRPr>
              </a:lvl5pPr>
              <a:lvl6pPr marL="2514600" indent="-228600" eaLnBrk="0" fontAlgn="base" hangingPunct="0">
                <a:spcBef>
                  <a:spcPct val="0"/>
                </a:spcBef>
                <a:spcAft>
                  <a:spcPct val="0"/>
                </a:spcAft>
                <a:defRPr sz="1400" b="1">
                  <a:solidFill>
                    <a:srgbClr val="000000"/>
                  </a:solidFill>
                  <a:latin typeface="Arial" charset="0"/>
                  <a:ea typeface="MS PGothic" pitchFamily="34" charset="-128"/>
                </a:defRPr>
              </a:lvl6pPr>
              <a:lvl7pPr marL="2971800" indent="-228600" eaLnBrk="0" fontAlgn="base" hangingPunct="0">
                <a:spcBef>
                  <a:spcPct val="0"/>
                </a:spcBef>
                <a:spcAft>
                  <a:spcPct val="0"/>
                </a:spcAft>
                <a:defRPr sz="1400" b="1">
                  <a:solidFill>
                    <a:srgbClr val="000000"/>
                  </a:solidFill>
                  <a:latin typeface="Arial" charset="0"/>
                  <a:ea typeface="MS PGothic" pitchFamily="34" charset="-128"/>
                </a:defRPr>
              </a:lvl7pPr>
              <a:lvl8pPr marL="3429000" indent="-228600" eaLnBrk="0" fontAlgn="base" hangingPunct="0">
                <a:spcBef>
                  <a:spcPct val="0"/>
                </a:spcBef>
                <a:spcAft>
                  <a:spcPct val="0"/>
                </a:spcAft>
                <a:defRPr sz="1400" b="1">
                  <a:solidFill>
                    <a:srgbClr val="000000"/>
                  </a:solidFill>
                  <a:latin typeface="Arial" charset="0"/>
                  <a:ea typeface="MS PGothic" pitchFamily="34" charset="-128"/>
                </a:defRPr>
              </a:lvl8pPr>
              <a:lvl9pPr marL="3886200" indent="-228600" eaLnBrk="0" fontAlgn="base" hangingPunct="0">
                <a:spcBef>
                  <a:spcPct val="0"/>
                </a:spcBef>
                <a:spcAft>
                  <a:spcPct val="0"/>
                </a:spcAft>
                <a:defRPr sz="1400" b="1">
                  <a:solidFill>
                    <a:srgbClr val="000000"/>
                  </a:solidFill>
                  <a:latin typeface="Arial" charset="0"/>
                  <a:ea typeface="MS PGothic" pitchFamily="34" charset="-128"/>
                </a:defRPr>
              </a:lvl9pPr>
            </a:lstStyle>
            <a:p>
              <a:pPr eaLnBrk="1" hangingPunct="1"/>
              <a:r>
                <a:rPr lang="en-GB" sz="1100" b="0"/>
                <a:t>Word 3</a:t>
              </a:r>
            </a:p>
          </p:txBody>
        </p:sp>
        <p:sp>
          <p:nvSpPr>
            <p:cNvPr id="34851" name="TextBox 104"/>
            <p:cNvSpPr txBox="1">
              <a:spLocks noChangeArrowheads="1"/>
            </p:cNvSpPr>
            <p:nvPr/>
          </p:nvSpPr>
          <p:spPr bwMode="auto">
            <a:xfrm>
              <a:off x="6868716" y="5479412"/>
              <a:ext cx="1076325"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400" b="1">
                  <a:solidFill>
                    <a:srgbClr val="000000"/>
                  </a:solidFill>
                  <a:latin typeface="Arial" charset="0"/>
                  <a:ea typeface="MS PGothic" pitchFamily="34" charset="-128"/>
                </a:defRPr>
              </a:lvl1pPr>
              <a:lvl2pPr marL="742950" indent="-285750" eaLnBrk="0" hangingPunct="0">
                <a:defRPr sz="1400" b="1">
                  <a:solidFill>
                    <a:srgbClr val="000000"/>
                  </a:solidFill>
                  <a:latin typeface="Arial" charset="0"/>
                  <a:ea typeface="MS PGothic" pitchFamily="34" charset="-128"/>
                </a:defRPr>
              </a:lvl2pPr>
              <a:lvl3pPr marL="1143000" indent="-228600" eaLnBrk="0" hangingPunct="0">
                <a:defRPr sz="1400" b="1">
                  <a:solidFill>
                    <a:srgbClr val="000000"/>
                  </a:solidFill>
                  <a:latin typeface="Arial" charset="0"/>
                  <a:ea typeface="MS PGothic" pitchFamily="34" charset="-128"/>
                </a:defRPr>
              </a:lvl3pPr>
              <a:lvl4pPr marL="1600200" indent="-228600" eaLnBrk="0" hangingPunct="0">
                <a:defRPr sz="1400" b="1">
                  <a:solidFill>
                    <a:srgbClr val="000000"/>
                  </a:solidFill>
                  <a:latin typeface="Arial" charset="0"/>
                  <a:ea typeface="MS PGothic" pitchFamily="34" charset="-128"/>
                </a:defRPr>
              </a:lvl4pPr>
              <a:lvl5pPr marL="2057400" indent="-228600" eaLnBrk="0" hangingPunct="0">
                <a:defRPr sz="1400" b="1">
                  <a:solidFill>
                    <a:srgbClr val="000000"/>
                  </a:solidFill>
                  <a:latin typeface="Arial" charset="0"/>
                  <a:ea typeface="MS PGothic" pitchFamily="34" charset="-128"/>
                </a:defRPr>
              </a:lvl5pPr>
              <a:lvl6pPr marL="2514600" indent="-228600" eaLnBrk="0" fontAlgn="base" hangingPunct="0">
                <a:spcBef>
                  <a:spcPct val="0"/>
                </a:spcBef>
                <a:spcAft>
                  <a:spcPct val="0"/>
                </a:spcAft>
                <a:defRPr sz="1400" b="1">
                  <a:solidFill>
                    <a:srgbClr val="000000"/>
                  </a:solidFill>
                  <a:latin typeface="Arial" charset="0"/>
                  <a:ea typeface="MS PGothic" pitchFamily="34" charset="-128"/>
                </a:defRPr>
              </a:lvl6pPr>
              <a:lvl7pPr marL="2971800" indent="-228600" eaLnBrk="0" fontAlgn="base" hangingPunct="0">
                <a:spcBef>
                  <a:spcPct val="0"/>
                </a:spcBef>
                <a:spcAft>
                  <a:spcPct val="0"/>
                </a:spcAft>
                <a:defRPr sz="1400" b="1">
                  <a:solidFill>
                    <a:srgbClr val="000000"/>
                  </a:solidFill>
                  <a:latin typeface="Arial" charset="0"/>
                  <a:ea typeface="MS PGothic" pitchFamily="34" charset="-128"/>
                </a:defRPr>
              </a:lvl7pPr>
              <a:lvl8pPr marL="3429000" indent="-228600" eaLnBrk="0" fontAlgn="base" hangingPunct="0">
                <a:spcBef>
                  <a:spcPct val="0"/>
                </a:spcBef>
                <a:spcAft>
                  <a:spcPct val="0"/>
                </a:spcAft>
                <a:defRPr sz="1400" b="1">
                  <a:solidFill>
                    <a:srgbClr val="000000"/>
                  </a:solidFill>
                  <a:latin typeface="Arial" charset="0"/>
                  <a:ea typeface="MS PGothic" pitchFamily="34" charset="-128"/>
                </a:defRPr>
              </a:lvl8pPr>
              <a:lvl9pPr marL="3886200" indent="-228600" eaLnBrk="0" fontAlgn="base" hangingPunct="0">
                <a:spcBef>
                  <a:spcPct val="0"/>
                </a:spcBef>
                <a:spcAft>
                  <a:spcPct val="0"/>
                </a:spcAft>
                <a:defRPr sz="1400" b="1">
                  <a:solidFill>
                    <a:srgbClr val="000000"/>
                  </a:solidFill>
                  <a:latin typeface="Arial" charset="0"/>
                  <a:ea typeface="MS PGothic" pitchFamily="34" charset="-128"/>
                </a:defRPr>
              </a:lvl9pPr>
            </a:lstStyle>
            <a:p>
              <a:pPr eaLnBrk="1" hangingPunct="1"/>
              <a:r>
                <a:rPr lang="en-GB" sz="1100" b="0"/>
                <a:t>Word 1</a:t>
              </a:r>
            </a:p>
          </p:txBody>
        </p:sp>
        <p:sp>
          <p:nvSpPr>
            <p:cNvPr id="34852" name="TextBox 105"/>
            <p:cNvSpPr txBox="1">
              <a:spLocks noChangeArrowheads="1"/>
            </p:cNvSpPr>
            <p:nvPr/>
          </p:nvSpPr>
          <p:spPr bwMode="auto">
            <a:xfrm>
              <a:off x="6868716" y="4955541"/>
              <a:ext cx="1076325"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400" b="1">
                  <a:solidFill>
                    <a:srgbClr val="000000"/>
                  </a:solidFill>
                  <a:latin typeface="Arial" charset="0"/>
                  <a:ea typeface="MS PGothic" pitchFamily="34" charset="-128"/>
                </a:defRPr>
              </a:lvl1pPr>
              <a:lvl2pPr marL="742950" indent="-285750" eaLnBrk="0" hangingPunct="0">
                <a:defRPr sz="1400" b="1">
                  <a:solidFill>
                    <a:srgbClr val="000000"/>
                  </a:solidFill>
                  <a:latin typeface="Arial" charset="0"/>
                  <a:ea typeface="MS PGothic" pitchFamily="34" charset="-128"/>
                </a:defRPr>
              </a:lvl2pPr>
              <a:lvl3pPr marL="1143000" indent="-228600" eaLnBrk="0" hangingPunct="0">
                <a:defRPr sz="1400" b="1">
                  <a:solidFill>
                    <a:srgbClr val="000000"/>
                  </a:solidFill>
                  <a:latin typeface="Arial" charset="0"/>
                  <a:ea typeface="MS PGothic" pitchFamily="34" charset="-128"/>
                </a:defRPr>
              </a:lvl3pPr>
              <a:lvl4pPr marL="1600200" indent="-228600" eaLnBrk="0" hangingPunct="0">
                <a:defRPr sz="1400" b="1">
                  <a:solidFill>
                    <a:srgbClr val="000000"/>
                  </a:solidFill>
                  <a:latin typeface="Arial" charset="0"/>
                  <a:ea typeface="MS PGothic" pitchFamily="34" charset="-128"/>
                </a:defRPr>
              </a:lvl4pPr>
              <a:lvl5pPr marL="2057400" indent="-228600" eaLnBrk="0" hangingPunct="0">
                <a:defRPr sz="1400" b="1">
                  <a:solidFill>
                    <a:srgbClr val="000000"/>
                  </a:solidFill>
                  <a:latin typeface="Arial" charset="0"/>
                  <a:ea typeface="MS PGothic" pitchFamily="34" charset="-128"/>
                </a:defRPr>
              </a:lvl5pPr>
              <a:lvl6pPr marL="2514600" indent="-228600" eaLnBrk="0" fontAlgn="base" hangingPunct="0">
                <a:spcBef>
                  <a:spcPct val="0"/>
                </a:spcBef>
                <a:spcAft>
                  <a:spcPct val="0"/>
                </a:spcAft>
                <a:defRPr sz="1400" b="1">
                  <a:solidFill>
                    <a:srgbClr val="000000"/>
                  </a:solidFill>
                  <a:latin typeface="Arial" charset="0"/>
                  <a:ea typeface="MS PGothic" pitchFamily="34" charset="-128"/>
                </a:defRPr>
              </a:lvl6pPr>
              <a:lvl7pPr marL="2971800" indent="-228600" eaLnBrk="0" fontAlgn="base" hangingPunct="0">
                <a:spcBef>
                  <a:spcPct val="0"/>
                </a:spcBef>
                <a:spcAft>
                  <a:spcPct val="0"/>
                </a:spcAft>
                <a:defRPr sz="1400" b="1">
                  <a:solidFill>
                    <a:srgbClr val="000000"/>
                  </a:solidFill>
                  <a:latin typeface="Arial" charset="0"/>
                  <a:ea typeface="MS PGothic" pitchFamily="34" charset="-128"/>
                </a:defRPr>
              </a:lvl7pPr>
              <a:lvl8pPr marL="3429000" indent="-228600" eaLnBrk="0" fontAlgn="base" hangingPunct="0">
                <a:spcBef>
                  <a:spcPct val="0"/>
                </a:spcBef>
                <a:spcAft>
                  <a:spcPct val="0"/>
                </a:spcAft>
                <a:defRPr sz="1400" b="1">
                  <a:solidFill>
                    <a:srgbClr val="000000"/>
                  </a:solidFill>
                  <a:latin typeface="Arial" charset="0"/>
                  <a:ea typeface="MS PGothic" pitchFamily="34" charset="-128"/>
                </a:defRPr>
              </a:lvl8pPr>
              <a:lvl9pPr marL="3886200" indent="-228600" eaLnBrk="0" fontAlgn="base" hangingPunct="0">
                <a:spcBef>
                  <a:spcPct val="0"/>
                </a:spcBef>
                <a:spcAft>
                  <a:spcPct val="0"/>
                </a:spcAft>
                <a:defRPr sz="1400" b="1">
                  <a:solidFill>
                    <a:srgbClr val="000000"/>
                  </a:solidFill>
                  <a:latin typeface="Arial" charset="0"/>
                  <a:ea typeface="MS PGothic" pitchFamily="34" charset="-128"/>
                </a:defRPr>
              </a:lvl9pPr>
            </a:lstStyle>
            <a:p>
              <a:pPr eaLnBrk="1" hangingPunct="1"/>
              <a:r>
                <a:rPr lang="en-GB" sz="1100" b="0"/>
                <a:t>Word 2</a:t>
              </a:r>
            </a:p>
          </p:txBody>
        </p:sp>
        <p:sp>
          <p:nvSpPr>
            <p:cNvPr id="34853" name="TextBox 106"/>
            <p:cNvSpPr txBox="1">
              <a:spLocks noChangeArrowheads="1"/>
            </p:cNvSpPr>
            <p:nvPr/>
          </p:nvSpPr>
          <p:spPr bwMode="auto">
            <a:xfrm>
              <a:off x="6868716" y="4431660"/>
              <a:ext cx="1076325"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400" b="1">
                  <a:solidFill>
                    <a:srgbClr val="000000"/>
                  </a:solidFill>
                  <a:latin typeface="Arial" charset="0"/>
                  <a:ea typeface="MS PGothic" pitchFamily="34" charset="-128"/>
                </a:defRPr>
              </a:lvl1pPr>
              <a:lvl2pPr marL="742950" indent="-285750" eaLnBrk="0" hangingPunct="0">
                <a:defRPr sz="1400" b="1">
                  <a:solidFill>
                    <a:srgbClr val="000000"/>
                  </a:solidFill>
                  <a:latin typeface="Arial" charset="0"/>
                  <a:ea typeface="MS PGothic" pitchFamily="34" charset="-128"/>
                </a:defRPr>
              </a:lvl2pPr>
              <a:lvl3pPr marL="1143000" indent="-228600" eaLnBrk="0" hangingPunct="0">
                <a:defRPr sz="1400" b="1">
                  <a:solidFill>
                    <a:srgbClr val="000000"/>
                  </a:solidFill>
                  <a:latin typeface="Arial" charset="0"/>
                  <a:ea typeface="MS PGothic" pitchFamily="34" charset="-128"/>
                </a:defRPr>
              </a:lvl3pPr>
              <a:lvl4pPr marL="1600200" indent="-228600" eaLnBrk="0" hangingPunct="0">
                <a:defRPr sz="1400" b="1">
                  <a:solidFill>
                    <a:srgbClr val="000000"/>
                  </a:solidFill>
                  <a:latin typeface="Arial" charset="0"/>
                  <a:ea typeface="MS PGothic" pitchFamily="34" charset="-128"/>
                </a:defRPr>
              </a:lvl4pPr>
              <a:lvl5pPr marL="2057400" indent="-228600" eaLnBrk="0" hangingPunct="0">
                <a:defRPr sz="1400" b="1">
                  <a:solidFill>
                    <a:srgbClr val="000000"/>
                  </a:solidFill>
                  <a:latin typeface="Arial" charset="0"/>
                  <a:ea typeface="MS PGothic" pitchFamily="34" charset="-128"/>
                </a:defRPr>
              </a:lvl5pPr>
              <a:lvl6pPr marL="2514600" indent="-228600" eaLnBrk="0" fontAlgn="base" hangingPunct="0">
                <a:spcBef>
                  <a:spcPct val="0"/>
                </a:spcBef>
                <a:spcAft>
                  <a:spcPct val="0"/>
                </a:spcAft>
                <a:defRPr sz="1400" b="1">
                  <a:solidFill>
                    <a:srgbClr val="000000"/>
                  </a:solidFill>
                  <a:latin typeface="Arial" charset="0"/>
                  <a:ea typeface="MS PGothic" pitchFamily="34" charset="-128"/>
                </a:defRPr>
              </a:lvl6pPr>
              <a:lvl7pPr marL="2971800" indent="-228600" eaLnBrk="0" fontAlgn="base" hangingPunct="0">
                <a:spcBef>
                  <a:spcPct val="0"/>
                </a:spcBef>
                <a:spcAft>
                  <a:spcPct val="0"/>
                </a:spcAft>
                <a:defRPr sz="1400" b="1">
                  <a:solidFill>
                    <a:srgbClr val="000000"/>
                  </a:solidFill>
                  <a:latin typeface="Arial" charset="0"/>
                  <a:ea typeface="MS PGothic" pitchFamily="34" charset="-128"/>
                </a:defRPr>
              </a:lvl7pPr>
              <a:lvl8pPr marL="3429000" indent="-228600" eaLnBrk="0" fontAlgn="base" hangingPunct="0">
                <a:spcBef>
                  <a:spcPct val="0"/>
                </a:spcBef>
                <a:spcAft>
                  <a:spcPct val="0"/>
                </a:spcAft>
                <a:defRPr sz="1400" b="1">
                  <a:solidFill>
                    <a:srgbClr val="000000"/>
                  </a:solidFill>
                  <a:latin typeface="Arial" charset="0"/>
                  <a:ea typeface="MS PGothic" pitchFamily="34" charset="-128"/>
                </a:defRPr>
              </a:lvl8pPr>
              <a:lvl9pPr marL="3886200" indent="-228600" eaLnBrk="0" fontAlgn="base" hangingPunct="0">
                <a:spcBef>
                  <a:spcPct val="0"/>
                </a:spcBef>
                <a:spcAft>
                  <a:spcPct val="0"/>
                </a:spcAft>
                <a:defRPr sz="1400" b="1">
                  <a:solidFill>
                    <a:srgbClr val="000000"/>
                  </a:solidFill>
                  <a:latin typeface="Arial" charset="0"/>
                  <a:ea typeface="MS PGothic" pitchFamily="34" charset="-128"/>
                </a:defRPr>
              </a:lvl9pPr>
            </a:lstStyle>
            <a:p>
              <a:pPr eaLnBrk="1" hangingPunct="1"/>
              <a:r>
                <a:rPr lang="en-GB" sz="1100" b="0"/>
                <a:t>Word 3</a:t>
              </a:r>
            </a:p>
          </p:txBody>
        </p:sp>
        <p:sp>
          <p:nvSpPr>
            <p:cNvPr id="34854" name="TextBox 107"/>
            <p:cNvSpPr txBox="1">
              <a:spLocks noChangeArrowheads="1"/>
            </p:cNvSpPr>
            <p:nvPr/>
          </p:nvSpPr>
          <p:spPr bwMode="auto">
            <a:xfrm>
              <a:off x="2099071" y="5883901"/>
              <a:ext cx="2453878"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400" b="1">
                  <a:solidFill>
                    <a:srgbClr val="000000"/>
                  </a:solidFill>
                  <a:latin typeface="Arial" charset="0"/>
                  <a:ea typeface="MS PGothic" pitchFamily="34" charset="-128"/>
                </a:defRPr>
              </a:lvl1pPr>
              <a:lvl2pPr marL="742950" indent="-285750" eaLnBrk="0" hangingPunct="0">
                <a:defRPr sz="1400" b="1">
                  <a:solidFill>
                    <a:srgbClr val="000000"/>
                  </a:solidFill>
                  <a:latin typeface="Arial" charset="0"/>
                  <a:ea typeface="MS PGothic" pitchFamily="34" charset="-128"/>
                </a:defRPr>
              </a:lvl2pPr>
              <a:lvl3pPr marL="1143000" indent="-228600" eaLnBrk="0" hangingPunct="0">
                <a:defRPr sz="1400" b="1">
                  <a:solidFill>
                    <a:srgbClr val="000000"/>
                  </a:solidFill>
                  <a:latin typeface="Arial" charset="0"/>
                  <a:ea typeface="MS PGothic" pitchFamily="34" charset="-128"/>
                </a:defRPr>
              </a:lvl3pPr>
              <a:lvl4pPr marL="1600200" indent="-228600" eaLnBrk="0" hangingPunct="0">
                <a:defRPr sz="1400" b="1">
                  <a:solidFill>
                    <a:srgbClr val="000000"/>
                  </a:solidFill>
                  <a:latin typeface="Arial" charset="0"/>
                  <a:ea typeface="MS PGothic" pitchFamily="34" charset="-128"/>
                </a:defRPr>
              </a:lvl4pPr>
              <a:lvl5pPr marL="2057400" indent="-228600" eaLnBrk="0" hangingPunct="0">
                <a:defRPr sz="1400" b="1">
                  <a:solidFill>
                    <a:srgbClr val="000000"/>
                  </a:solidFill>
                  <a:latin typeface="Arial" charset="0"/>
                  <a:ea typeface="MS PGothic" pitchFamily="34" charset="-128"/>
                </a:defRPr>
              </a:lvl5pPr>
              <a:lvl6pPr marL="2514600" indent="-228600" eaLnBrk="0" fontAlgn="base" hangingPunct="0">
                <a:spcBef>
                  <a:spcPct val="0"/>
                </a:spcBef>
                <a:spcAft>
                  <a:spcPct val="0"/>
                </a:spcAft>
                <a:defRPr sz="1400" b="1">
                  <a:solidFill>
                    <a:srgbClr val="000000"/>
                  </a:solidFill>
                  <a:latin typeface="Arial" charset="0"/>
                  <a:ea typeface="MS PGothic" pitchFamily="34" charset="-128"/>
                </a:defRPr>
              </a:lvl6pPr>
              <a:lvl7pPr marL="2971800" indent="-228600" eaLnBrk="0" fontAlgn="base" hangingPunct="0">
                <a:spcBef>
                  <a:spcPct val="0"/>
                </a:spcBef>
                <a:spcAft>
                  <a:spcPct val="0"/>
                </a:spcAft>
                <a:defRPr sz="1400" b="1">
                  <a:solidFill>
                    <a:srgbClr val="000000"/>
                  </a:solidFill>
                  <a:latin typeface="Arial" charset="0"/>
                  <a:ea typeface="MS PGothic" pitchFamily="34" charset="-128"/>
                </a:defRPr>
              </a:lvl7pPr>
              <a:lvl8pPr marL="3429000" indent="-228600" eaLnBrk="0" fontAlgn="base" hangingPunct="0">
                <a:spcBef>
                  <a:spcPct val="0"/>
                </a:spcBef>
                <a:spcAft>
                  <a:spcPct val="0"/>
                </a:spcAft>
                <a:defRPr sz="1400" b="1">
                  <a:solidFill>
                    <a:srgbClr val="000000"/>
                  </a:solidFill>
                  <a:latin typeface="Arial" charset="0"/>
                  <a:ea typeface="MS PGothic" pitchFamily="34" charset="-128"/>
                </a:defRPr>
              </a:lvl8pPr>
              <a:lvl9pPr marL="3886200" indent="-228600" eaLnBrk="0" fontAlgn="base" hangingPunct="0">
                <a:spcBef>
                  <a:spcPct val="0"/>
                </a:spcBef>
                <a:spcAft>
                  <a:spcPct val="0"/>
                </a:spcAft>
                <a:defRPr sz="1400" b="1">
                  <a:solidFill>
                    <a:srgbClr val="000000"/>
                  </a:solidFill>
                  <a:latin typeface="Arial" charset="0"/>
                  <a:ea typeface="MS PGothic" pitchFamily="34" charset="-128"/>
                </a:defRPr>
              </a:lvl9pPr>
            </a:lstStyle>
            <a:p>
              <a:pPr eaLnBrk="1" hangingPunct="1"/>
              <a:r>
                <a:rPr lang="en-GB" sz="1200"/>
                <a:t>Little endian 32-bit memory</a:t>
              </a:r>
            </a:p>
          </p:txBody>
        </p:sp>
        <p:sp>
          <p:nvSpPr>
            <p:cNvPr id="34855" name="TextBox 108"/>
            <p:cNvSpPr txBox="1">
              <a:spLocks noChangeArrowheads="1"/>
            </p:cNvSpPr>
            <p:nvPr/>
          </p:nvSpPr>
          <p:spPr bwMode="auto">
            <a:xfrm>
              <a:off x="6058933" y="5883901"/>
              <a:ext cx="240439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400" b="1">
                  <a:solidFill>
                    <a:srgbClr val="000000"/>
                  </a:solidFill>
                  <a:latin typeface="Arial" charset="0"/>
                  <a:ea typeface="MS PGothic" pitchFamily="34" charset="-128"/>
                </a:defRPr>
              </a:lvl1pPr>
              <a:lvl2pPr marL="742950" indent="-285750" eaLnBrk="0" hangingPunct="0">
                <a:defRPr sz="1400" b="1">
                  <a:solidFill>
                    <a:srgbClr val="000000"/>
                  </a:solidFill>
                  <a:latin typeface="Arial" charset="0"/>
                  <a:ea typeface="MS PGothic" pitchFamily="34" charset="-128"/>
                </a:defRPr>
              </a:lvl2pPr>
              <a:lvl3pPr marL="1143000" indent="-228600" eaLnBrk="0" hangingPunct="0">
                <a:defRPr sz="1400" b="1">
                  <a:solidFill>
                    <a:srgbClr val="000000"/>
                  </a:solidFill>
                  <a:latin typeface="Arial" charset="0"/>
                  <a:ea typeface="MS PGothic" pitchFamily="34" charset="-128"/>
                </a:defRPr>
              </a:lvl3pPr>
              <a:lvl4pPr marL="1600200" indent="-228600" eaLnBrk="0" hangingPunct="0">
                <a:defRPr sz="1400" b="1">
                  <a:solidFill>
                    <a:srgbClr val="000000"/>
                  </a:solidFill>
                  <a:latin typeface="Arial" charset="0"/>
                  <a:ea typeface="MS PGothic" pitchFamily="34" charset="-128"/>
                </a:defRPr>
              </a:lvl4pPr>
              <a:lvl5pPr marL="2057400" indent="-228600" eaLnBrk="0" hangingPunct="0">
                <a:defRPr sz="1400" b="1">
                  <a:solidFill>
                    <a:srgbClr val="000000"/>
                  </a:solidFill>
                  <a:latin typeface="Arial" charset="0"/>
                  <a:ea typeface="MS PGothic" pitchFamily="34" charset="-128"/>
                </a:defRPr>
              </a:lvl5pPr>
              <a:lvl6pPr marL="2514600" indent="-228600" eaLnBrk="0" fontAlgn="base" hangingPunct="0">
                <a:spcBef>
                  <a:spcPct val="0"/>
                </a:spcBef>
                <a:spcAft>
                  <a:spcPct val="0"/>
                </a:spcAft>
                <a:defRPr sz="1400" b="1">
                  <a:solidFill>
                    <a:srgbClr val="000000"/>
                  </a:solidFill>
                  <a:latin typeface="Arial" charset="0"/>
                  <a:ea typeface="MS PGothic" pitchFamily="34" charset="-128"/>
                </a:defRPr>
              </a:lvl6pPr>
              <a:lvl7pPr marL="2971800" indent="-228600" eaLnBrk="0" fontAlgn="base" hangingPunct="0">
                <a:spcBef>
                  <a:spcPct val="0"/>
                </a:spcBef>
                <a:spcAft>
                  <a:spcPct val="0"/>
                </a:spcAft>
                <a:defRPr sz="1400" b="1">
                  <a:solidFill>
                    <a:srgbClr val="000000"/>
                  </a:solidFill>
                  <a:latin typeface="Arial" charset="0"/>
                  <a:ea typeface="MS PGothic" pitchFamily="34" charset="-128"/>
                </a:defRPr>
              </a:lvl7pPr>
              <a:lvl8pPr marL="3429000" indent="-228600" eaLnBrk="0" fontAlgn="base" hangingPunct="0">
                <a:spcBef>
                  <a:spcPct val="0"/>
                </a:spcBef>
                <a:spcAft>
                  <a:spcPct val="0"/>
                </a:spcAft>
                <a:defRPr sz="1400" b="1">
                  <a:solidFill>
                    <a:srgbClr val="000000"/>
                  </a:solidFill>
                  <a:latin typeface="Arial" charset="0"/>
                  <a:ea typeface="MS PGothic" pitchFamily="34" charset="-128"/>
                </a:defRPr>
              </a:lvl8pPr>
              <a:lvl9pPr marL="3886200" indent="-228600" eaLnBrk="0" fontAlgn="base" hangingPunct="0">
                <a:spcBef>
                  <a:spcPct val="0"/>
                </a:spcBef>
                <a:spcAft>
                  <a:spcPct val="0"/>
                </a:spcAft>
                <a:defRPr sz="1400" b="1">
                  <a:solidFill>
                    <a:srgbClr val="000000"/>
                  </a:solidFill>
                  <a:latin typeface="Arial" charset="0"/>
                  <a:ea typeface="MS PGothic" pitchFamily="34" charset="-128"/>
                </a:defRPr>
              </a:lvl9pPr>
            </a:lstStyle>
            <a:p>
              <a:pPr eaLnBrk="1" hangingPunct="1"/>
              <a:r>
                <a:rPr lang="en-GB" sz="1200" dirty="0"/>
                <a:t>Big endian 32-bit memory</a:t>
              </a:r>
            </a:p>
          </p:txBody>
        </p:sp>
      </p:grpSp>
    </p:spTree>
    <p:extLst>
      <p:ext uri="{BB962C8B-B14F-4D97-AF65-F5344CB8AC3E}">
        <p14:creationId xmlns:p14="http://schemas.microsoft.com/office/powerpoint/2010/main" val="3556345902"/>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ARM Cortex-M0 Processor</a:t>
            </a:r>
            <a:br>
              <a:rPr lang="en-GB" smtClean="0"/>
            </a:br>
            <a:r>
              <a:rPr lang="en-GB" smtClean="0"/>
              <a:t>Exceptions</a:t>
            </a:r>
            <a:endParaRPr lang="en-GB" dirty="0"/>
          </a:p>
        </p:txBody>
      </p:sp>
      <p:sp>
        <p:nvSpPr>
          <p:cNvPr id="4" name="Text Placeholder 3"/>
          <p:cNvSpPr>
            <a:spLocks noGrp="1"/>
          </p:cNvSpPr>
          <p:nvPr>
            <p:ph type="body" idx="1"/>
          </p:nvPr>
        </p:nvSpPr>
        <p:spPr/>
        <p:txBody>
          <a:bodyPr/>
          <a:lstStyle/>
          <a:p>
            <a:endParaRPr lang="en-GB"/>
          </a:p>
        </p:txBody>
      </p:sp>
    </p:spTree>
    <p:extLst>
      <p:ext uri="{BB962C8B-B14F-4D97-AF65-F5344CB8AC3E}">
        <p14:creationId xmlns:p14="http://schemas.microsoft.com/office/powerpoint/2010/main" val="1974368491"/>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1"/>
          <p:cNvSpPr>
            <a:spLocks noGrp="1"/>
          </p:cNvSpPr>
          <p:nvPr>
            <p:ph type="title"/>
          </p:nvPr>
        </p:nvSpPr>
        <p:spPr/>
        <p:txBody>
          <a:bodyPr>
            <a:normAutofit fontScale="90000"/>
          </a:bodyPr>
          <a:lstStyle/>
          <a:p>
            <a:r>
              <a:rPr lang="en-GB" dirty="0" smtClean="0"/>
              <a:t>Cortex-M0 Exception Handling </a:t>
            </a:r>
          </a:p>
        </p:txBody>
      </p:sp>
      <p:sp>
        <p:nvSpPr>
          <p:cNvPr id="36867" name="Content Placeholder 2"/>
          <p:cNvSpPr>
            <a:spLocks noGrp="1"/>
          </p:cNvSpPr>
          <p:nvPr>
            <p:ph idx="1"/>
          </p:nvPr>
        </p:nvSpPr>
        <p:spPr>
          <a:xfrm>
            <a:off x="479813" y="1440000"/>
            <a:ext cx="11155973" cy="2293800"/>
          </a:xfrm>
        </p:spPr>
        <p:txBody>
          <a:bodyPr/>
          <a:lstStyle/>
          <a:p>
            <a:r>
              <a:rPr lang="en-US" dirty="0" smtClean="0"/>
              <a:t>Exceptions are events that cause the program flow to exit the current program thread, and execute a piece of code associated with the event.</a:t>
            </a:r>
          </a:p>
          <a:p>
            <a:r>
              <a:rPr lang="en-US" dirty="0" smtClean="0"/>
              <a:t>Events can be either internal or external.</a:t>
            </a:r>
          </a:p>
          <a:p>
            <a:r>
              <a:rPr lang="en-US" dirty="0" smtClean="0"/>
              <a:t>The external event is also called interrupt request (IRQ).</a:t>
            </a:r>
          </a:p>
        </p:txBody>
      </p:sp>
      <p:grpSp>
        <p:nvGrpSpPr>
          <p:cNvPr id="4" name="Group 3"/>
          <p:cNvGrpSpPr/>
          <p:nvPr/>
        </p:nvGrpSpPr>
        <p:grpSpPr>
          <a:xfrm>
            <a:off x="2893219" y="4203700"/>
            <a:ext cx="6307138" cy="2044700"/>
            <a:chOff x="1562100" y="4095750"/>
            <a:chExt cx="6307138" cy="2044700"/>
          </a:xfrm>
        </p:grpSpPr>
        <p:sp>
          <p:nvSpPr>
            <p:cNvPr id="18" name="Oval 17"/>
            <p:cNvSpPr/>
            <p:nvPr/>
          </p:nvSpPr>
          <p:spPr bwMode="auto">
            <a:xfrm>
              <a:off x="2224088" y="4752975"/>
              <a:ext cx="1457325" cy="676275"/>
            </a:xfrm>
            <a:prstGeom prst="ellipse">
              <a:avLst/>
            </a:prstGeom>
            <a:solidFill>
              <a:srgbClr val="AAC5D2">
                <a:lumMod val="40000"/>
                <a:lumOff val="60000"/>
              </a:srgbClr>
            </a:solidFill>
            <a:ln w="19050" cap="flat" cmpd="sng" algn="ctr">
              <a:solidFill>
                <a:srgbClr val="000000">
                  <a:lumMod val="75000"/>
                  <a:lumOff val="25000"/>
                </a:srgbClr>
              </a:solidFill>
              <a:prstDash val="solid"/>
              <a:round/>
              <a:headEnd type="none" w="med" len="med"/>
              <a:tailEnd type="none" w="med" len="med"/>
            </a:ln>
            <a:effectLst>
              <a:outerShdw blurRad="50800" dist="38100" dir="2700000" algn="tl" rotWithShape="0">
                <a:prstClr val="black">
                  <a:alpha val="40000"/>
                </a:prstClr>
              </a:outerShdw>
            </a:effectLst>
          </p:spPr>
          <p:txBody>
            <a:bodyPr wrap="none"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GB" sz="1400" b="1" i="0" u="none" strike="noStrike" kern="0" cap="none" spc="0" normalizeH="0" baseline="0" noProof="0" dirty="0">
                  <a:ln>
                    <a:noFill/>
                  </a:ln>
                  <a:solidFill>
                    <a:srgbClr val="000000"/>
                  </a:solidFill>
                  <a:effectLst/>
                  <a:uLnTx/>
                  <a:uFillTx/>
                  <a:latin typeface="Arial" charset="0"/>
                  <a:ea typeface="MS PGothic" pitchFamily="34" charset="-128"/>
                  <a:cs typeface="Arial" charset="0"/>
                </a:rPr>
                <a:t>Thread</a:t>
              </a:r>
            </a:p>
            <a:p>
              <a:pPr marL="0" marR="0" lvl="0" indent="0" algn="ctr" defTabSz="914400" eaLnBrk="1" fontAlgn="base" latinLnBrk="0" hangingPunct="1">
                <a:lnSpc>
                  <a:spcPct val="100000"/>
                </a:lnSpc>
                <a:spcBef>
                  <a:spcPct val="0"/>
                </a:spcBef>
                <a:spcAft>
                  <a:spcPct val="0"/>
                </a:spcAft>
                <a:buClrTx/>
                <a:buSzTx/>
                <a:buFontTx/>
                <a:buNone/>
                <a:tabLst/>
                <a:defRPr/>
              </a:pPr>
              <a:r>
                <a:rPr kumimoji="0" lang="en-GB" sz="1400" b="1" i="0" u="none" strike="noStrike" kern="0" cap="none" spc="0" normalizeH="0" baseline="0" noProof="0" dirty="0">
                  <a:ln>
                    <a:noFill/>
                  </a:ln>
                  <a:solidFill>
                    <a:srgbClr val="000000"/>
                  </a:solidFill>
                  <a:effectLst/>
                  <a:uLnTx/>
                  <a:uFillTx/>
                  <a:latin typeface="Arial" charset="0"/>
                  <a:ea typeface="MS PGothic" pitchFamily="34" charset="-128"/>
                  <a:cs typeface="Arial" charset="0"/>
                </a:rPr>
                <a:t>Mode</a:t>
              </a:r>
            </a:p>
          </p:txBody>
        </p:sp>
        <p:sp>
          <p:nvSpPr>
            <p:cNvPr id="19" name="Oval 18"/>
            <p:cNvSpPr/>
            <p:nvPr/>
          </p:nvSpPr>
          <p:spPr bwMode="auto">
            <a:xfrm>
              <a:off x="5357813" y="4752975"/>
              <a:ext cx="1457325" cy="676275"/>
            </a:xfrm>
            <a:prstGeom prst="ellipse">
              <a:avLst/>
            </a:prstGeom>
            <a:solidFill>
              <a:srgbClr val="911B1D">
                <a:lumMod val="20000"/>
                <a:lumOff val="80000"/>
              </a:srgbClr>
            </a:solidFill>
            <a:ln w="19050" cap="flat" cmpd="sng" algn="ctr">
              <a:solidFill>
                <a:srgbClr val="000000">
                  <a:lumMod val="75000"/>
                  <a:lumOff val="25000"/>
                </a:srgbClr>
              </a:solidFill>
              <a:prstDash val="solid"/>
              <a:round/>
              <a:headEnd type="none" w="med" len="med"/>
              <a:tailEnd type="none" w="med" len="med"/>
            </a:ln>
            <a:effectLst>
              <a:outerShdw blurRad="50800" dist="38100" dir="2700000" algn="tl" rotWithShape="0">
                <a:prstClr val="black">
                  <a:alpha val="40000"/>
                </a:prstClr>
              </a:outerShdw>
            </a:effectLst>
          </p:spPr>
          <p:txBody>
            <a:bodyPr wrap="none"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GB" sz="1400" b="1" i="0" u="none" strike="noStrike" kern="0" cap="none" spc="0" normalizeH="0" baseline="0" noProof="0" dirty="0">
                  <a:ln>
                    <a:noFill/>
                  </a:ln>
                  <a:solidFill>
                    <a:srgbClr val="000000"/>
                  </a:solidFill>
                  <a:effectLst/>
                  <a:uLnTx/>
                  <a:uFillTx/>
                  <a:latin typeface="Arial" charset="0"/>
                  <a:ea typeface="MS PGothic" pitchFamily="34" charset="-128"/>
                  <a:cs typeface="Arial" charset="0"/>
                </a:rPr>
                <a:t>Exception </a:t>
              </a:r>
            </a:p>
            <a:p>
              <a:pPr marL="0" marR="0" lvl="0" indent="0" algn="ctr" defTabSz="914400" eaLnBrk="1" fontAlgn="base" latinLnBrk="0" hangingPunct="1">
                <a:lnSpc>
                  <a:spcPct val="100000"/>
                </a:lnSpc>
                <a:spcBef>
                  <a:spcPct val="0"/>
                </a:spcBef>
                <a:spcAft>
                  <a:spcPct val="0"/>
                </a:spcAft>
                <a:buClrTx/>
                <a:buSzTx/>
                <a:buFontTx/>
                <a:buNone/>
                <a:tabLst/>
                <a:defRPr/>
              </a:pPr>
              <a:r>
                <a:rPr kumimoji="0" lang="en-GB" sz="1400" b="1" i="0" u="none" strike="noStrike" kern="0" cap="none" spc="0" normalizeH="0" baseline="0" noProof="0" dirty="0">
                  <a:ln>
                    <a:noFill/>
                  </a:ln>
                  <a:solidFill>
                    <a:srgbClr val="000000"/>
                  </a:solidFill>
                  <a:effectLst/>
                  <a:uLnTx/>
                  <a:uFillTx/>
                  <a:latin typeface="Arial" charset="0"/>
                  <a:ea typeface="MS PGothic" pitchFamily="34" charset="-128"/>
                  <a:cs typeface="Arial" charset="0"/>
                </a:rPr>
                <a:t>Mode</a:t>
              </a:r>
            </a:p>
          </p:txBody>
        </p:sp>
        <p:sp>
          <p:nvSpPr>
            <p:cNvPr id="20" name="Circular Arrow 19"/>
            <p:cNvSpPr/>
            <p:nvPr/>
          </p:nvSpPr>
          <p:spPr bwMode="auto">
            <a:xfrm>
              <a:off x="3086100" y="4286250"/>
              <a:ext cx="2828925" cy="1233488"/>
            </a:xfrm>
            <a:prstGeom prst="circularArrow">
              <a:avLst>
                <a:gd name="adj1" fmla="val 5055"/>
                <a:gd name="adj2" fmla="val 628063"/>
                <a:gd name="adj3" fmla="val 20583420"/>
                <a:gd name="adj4" fmla="val 11364191"/>
                <a:gd name="adj5" fmla="val 13641"/>
              </a:avLst>
            </a:prstGeom>
            <a:solidFill>
              <a:srgbClr val="9FB43B">
                <a:lumMod val="20000"/>
                <a:lumOff val="80000"/>
              </a:srgbClr>
            </a:solidFill>
            <a:ln w="19050" cap="flat" cmpd="sng" algn="ctr">
              <a:solidFill>
                <a:srgbClr val="000000">
                  <a:lumMod val="75000"/>
                  <a:lumOff val="25000"/>
                </a:srgbClr>
              </a:solidFill>
              <a:prstDash val="solid"/>
              <a:round/>
              <a:headEnd type="none" w="med" len="med"/>
              <a:tailEnd type="none" w="med" len="med"/>
            </a:ln>
            <a:effectLst>
              <a:outerShdw blurRad="50800" dist="38100" dir="2700000" algn="tl" rotWithShape="0">
                <a:prstClr val="black">
                  <a:alpha val="40000"/>
                </a:prstClr>
              </a:outerShdw>
            </a:effectLst>
          </p:spPr>
          <p:txBody>
            <a:bodyPr wrap="none"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GB" sz="1400" b="1" i="0" u="none" strike="noStrike" kern="0" cap="none" spc="0" normalizeH="0" baseline="0" noProof="0">
                <a:ln>
                  <a:noFill/>
                </a:ln>
                <a:solidFill>
                  <a:srgbClr val="000000"/>
                </a:solidFill>
                <a:effectLst/>
                <a:uLnTx/>
                <a:uFillTx/>
                <a:latin typeface="Arial" charset="0"/>
                <a:ea typeface="MS PGothic" pitchFamily="34" charset="-128"/>
                <a:cs typeface="Arial" charset="0"/>
              </a:endParaRPr>
            </a:p>
          </p:txBody>
        </p:sp>
        <p:sp>
          <p:nvSpPr>
            <p:cNvPr id="21" name="Circular Arrow 20"/>
            <p:cNvSpPr/>
            <p:nvPr/>
          </p:nvSpPr>
          <p:spPr bwMode="auto">
            <a:xfrm rot="10800000">
              <a:off x="3086100" y="4752975"/>
              <a:ext cx="2828925" cy="1233488"/>
            </a:xfrm>
            <a:prstGeom prst="circularArrow">
              <a:avLst>
                <a:gd name="adj1" fmla="val 5055"/>
                <a:gd name="adj2" fmla="val 628063"/>
                <a:gd name="adj3" fmla="val 20583420"/>
                <a:gd name="adj4" fmla="val 11364191"/>
                <a:gd name="adj5" fmla="val 13641"/>
              </a:avLst>
            </a:prstGeom>
            <a:solidFill>
              <a:srgbClr val="9FB43B">
                <a:lumMod val="20000"/>
                <a:lumOff val="80000"/>
              </a:srgbClr>
            </a:solidFill>
            <a:ln w="19050" cap="flat" cmpd="sng" algn="ctr">
              <a:solidFill>
                <a:srgbClr val="000000">
                  <a:lumMod val="75000"/>
                  <a:lumOff val="25000"/>
                </a:srgbClr>
              </a:solidFill>
              <a:prstDash val="solid"/>
              <a:round/>
              <a:headEnd type="none" w="med" len="med"/>
              <a:tailEnd type="none" w="med" len="med"/>
            </a:ln>
            <a:effectLst>
              <a:outerShdw blurRad="50800" dist="38100" dir="2700000" algn="tl" rotWithShape="0">
                <a:prstClr val="black">
                  <a:alpha val="40000"/>
                </a:prstClr>
              </a:outerShdw>
            </a:effectLst>
          </p:spPr>
          <p:txBody>
            <a:bodyPr wrap="none"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GB" sz="1400" b="1" i="0" u="none" strike="noStrike" kern="0" cap="none" spc="0" normalizeH="0" baseline="0" noProof="0">
                <a:ln>
                  <a:noFill/>
                </a:ln>
                <a:solidFill>
                  <a:srgbClr val="000000"/>
                </a:solidFill>
                <a:effectLst/>
                <a:uLnTx/>
                <a:uFillTx/>
                <a:latin typeface="Arial" charset="0"/>
                <a:ea typeface="MS PGothic" pitchFamily="34" charset="-128"/>
                <a:cs typeface="Arial" charset="0"/>
              </a:endParaRPr>
            </a:p>
          </p:txBody>
        </p:sp>
        <p:sp>
          <p:nvSpPr>
            <p:cNvPr id="22" name="TextBox 17"/>
            <p:cNvSpPr txBox="1">
              <a:spLocks noChangeArrowheads="1"/>
            </p:cNvSpPr>
            <p:nvPr/>
          </p:nvSpPr>
          <p:spPr bwMode="auto">
            <a:xfrm>
              <a:off x="3548063" y="4095750"/>
              <a:ext cx="227647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400" b="1">
                  <a:solidFill>
                    <a:srgbClr val="000000"/>
                  </a:solidFill>
                  <a:latin typeface="Arial" charset="0"/>
                  <a:ea typeface="MS PGothic" pitchFamily="34" charset="-128"/>
                </a:defRPr>
              </a:lvl1pPr>
              <a:lvl2pPr marL="742950" indent="-285750" eaLnBrk="0" hangingPunct="0">
                <a:defRPr sz="1400" b="1">
                  <a:solidFill>
                    <a:srgbClr val="000000"/>
                  </a:solidFill>
                  <a:latin typeface="Arial" charset="0"/>
                  <a:ea typeface="MS PGothic" pitchFamily="34" charset="-128"/>
                </a:defRPr>
              </a:lvl2pPr>
              <a:lvl3pPr marL="1143000" indent="-228600" eaLnBrk="0" hangingPunct="0">
                <a:defRPr sz="1400" b="1">
                  <a:solidFill>
                    <a:srgbClr val="000000"/>
                  </a:solidFill>
                  <a:latin typeface="Arial" charset="0"/>
                  <a:ea typeface="MS PGothic" pitchFamily="34" charset="-128"/>
                </a:defRPr>
              </a:lvl3pPr>
              <a:lvl4pPr marL="1600200" indent="-228600" eaLnBrk="0" hangingPunct="0">
                <a:defRPr sz="1400" b="1">
                  <a:solidFill>
                    <a:srgbClr val="000000"/>
                  </a:solidFill>
                  <a:latin typeface="Arial" charset="0"/>
                  <a:ea typeface="MS PGothic" pitchFamily="34" charset="-128"/>
                </a:defRPr>
              </a:lvl4pPr>
              <a:lvl5pPr marL="2057400" indent="-228600" eaLnBrk="0" hangingPunct="0">
                <a:defRPr sz="1400" b="1">
                  <a:solidFill>
                    <a:srgbClr val="000000"/>
                  </a:solidFill>
                  <a:latin typeface="Arial" charset="0"/>
                  <a:ea typeface="MS PGothic" pitchFamily="34" charset="-128"/>
                </a:defRPr>
              </a:lvl5pPr>
              <a:lvl6pPr marL="2514600" indent="-228600" eaLnBrk="0" fontAlgn="base" hangingPunct="0">
                <a:spcBef>
                  <a:spcPct val="0"/>
                </a:spcBef>
                <a:spcAft>
                  <a:spcPct val="0"/>
                </a:spcAft>
                <a:defRPr sz="1400" b="1">
                  <a:solidFill>
                    <a:srgbClr val="000000"/>
                  </a:solidFill>
                  <a:latin typeface="Arial" charset="0"/>
                  <a:ea typeface="MS PGothic" pitchFamily="34" charset="-128"/>
                </a:defRPr>
              </a:lvl6pPr>
              <a:lvl7pPr marL="2971800" indent="-228600" eaLnBrk="0" fontAlgn="base" hangingPunct="0">
                <a:spcBef>
                  <a:spcPct val="0"/>
                </a:spcBef>
                <a:spcAft>
                  <a:spcPct val="0"/>
                </a:spcAft>
                <a:defRPr sz="1400" b="1">
                  <a:solidFill>
                    <a:srgbClr val="000000"/>
                  </a:solidFill>
                  <a:latin typeface="Arial" charset="0"/>
                  <a:ea typeface="MS PGothic" pitchFamily="34" charset="-128"/>
                </a:defRPr>
              </a:lvl7pPr>
              <a:lvl8pPr marL="3429000" indent="-228600" eaLnBrk="0" fontAlgn="base" hangingPunct="0">
                <a:spcBef>
                  <a:spcPct val="0"/>
                </a:spcBef>
                <a:spcAft>
                  <a:spcPct val="0"/>
                </a:spcAft>
                <a:defRPr sz="1400" b="1">
                  <a:solidFill>
                    <a:srgbClr val="000000"/>
                  </a:solidFill>
                  <a:latin typeface="Arial" charset="0"/>
                  <a:ea typeface="MS PGothic" pitchFamily="34" charset="-128"/>
                </a:defRPr>
              </a:lvl8pPr>
              <a:lvl9pPr marL="3886200" indent="-228600" eaLnBrk="0" fontAlgn="base" hangingPunct="0">
                <a:spcBef>
                  <a:spcPct val="0"/>
                </a:spcBef>
                <a:spcAft>
                  <a:spcPct val="0"/>
                </a:spcAft>
                <a:defRPr sz="1400" b="1">
                  <a:solidFill>
                    <a:srgbClr val="000000"/>
                  </a:solidFill>
                  <a:latin typeface="Arial" charset="0"/>
                  <a:ea typeface="MS PGothic" pitchFamily="34" charset="-128"/>
                </a:defRPr>
              </a:lvl9pPr>
            </a:lstStyle>
            <a:p>
              <a:pPr marL="0" marR="0" lvl="0" indent="0" defTabSz="914400" eaLnBrk="1" fontAlgn="base" latinLnBrk="0" hangingPunct="1">
                <a:lnSpc>
                  <a:spcPct val="100000"/>
                </a:lnSpc>
                <a:spcBef>
                  <a:spcPct val="0"/>
                </a:spcBef>
                <a:spcAft>
                  <a:spcPct val="0"/>
                </a:spcAft>
                <a:buClrTx/>
                <a:buSzTx/>
                <a:buFontTx/>
                <a:buNone/>
                <a:tabLst/>
                <a:defRPr/>
              </a:pPr>
              <a:r>
                <a:rPr kumimoji="0" lang="en-GB" sz="1400" b="0" i="0" u="none" strike="noStrike" kern="0" cap="none" spc="0" normalizeH="0" baseline="0" noProof="0">
                  <a:ln>
                    <a:noFill/>
                  </a:ln>
                  <a:solidFill>
                    <a:srgbClr val="000000"/>
                  </a:solidFill>
                  <a:effectLst/>
                  <a:uLnTx/>
                  <a:uFillTx/>
                  <a:latin typeface="Arial" charset="0"/>
                  <a:ea typeface="MS PGothic" pitchFamily="34" charset="-128"/>
                </a:rPr>
                <a:t>Internal or external event</a:t>
              </a:r>
            </a:p>
          </p:txBody>
        </p:sp>
        <p:sp>
          <p:nvSpPr>
            <p:cNvPr id="23" name="TextBox 18"/>
            <p:cNvSpPr txBox="1">
              <a:spLocks noChangeArrowheads="1"/>
            </p:cNvSpPr>
            <p:nvPr/>
          </p:nvSpPr>
          <p:spPr bwMode="auto">
            <a:xfrm>
              <a:off x="5759450" y="5519738"/>
              <a:ext cx="2109788"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400" b="1">
                  <a:solidFill>
                    <a:srgbClr val="000000"/>
                  </a:solidFill>
                  <a:latin typeface="Arial" charset="0"/>
                  <a:ea typeface="MS PGothic" pitchFamily="34" charset="-128"/>
                </a:defRPr>
              </a:lvl1pPr>
              <a:lvl2pPr marL="742950" indent="-285750" eaLnBrk="0" hangingPunct="0">
                <a:defRPr sz="1400" b="1">
                  <a:solidFill>
                    <a:srgbClr val="000000"/>
                  </a:solidFill>
                  <a:latin typeface="Arial" charset="0"/>
                  <a:ea typeface="MS PGothic" pitchFamily="34" charset="-128"/>
                </a:defRPr>
              </a:lvl2pPr>
              <a:lvl3pPr marL="1143000" indent="-228600" eaLnBrk="0" hangingPunct="0">
                <a:defRPr sz="1400" b="1">
                  <a:solidFill>
                    <a:srgbClr val="000000"/>
                  </a:solidFill>
                  <a:latin typeface="Arial" charset="0"/>
                  <a:ea typeface="MS PGothic" pitchFamily="34" charset="-128"/>
                </a:defRPr>
              </a:lvl3pPr>
              <a:lvl4pPr marL="1600200" indent="-228600" eaLnBrk="0" hangingPunct="0">
                <a:defRPr sz="1400" b="1">
                  <a:solidFill>
                    <a:srgbClr val="000000"/>
                  </a:solidFill>
                  <a:latin typeface="Arial" charset="0"/>
                  <a:ea typeface="MS PGothic" pitchFamily="34" charset="-128"/>
                </a:defRPr>
              </a:lvl4pPr>
              <a:lvl5pPr marL="2057400" indent="-228600" eaLnBrk="0" hangingPunct="0">
                <a:defRPr sz="1400" b="1">
                  <a:solidFill>
                    <a:srgbClr val="000000"/>
                  </a:solidFill>
                  <a:latin typeface="Arial" charset="0"/>
                  <a:ea typeface="MS PGothic" pitchFamily="34" charset="-128"/>
                </a:defRPr>
              </a:lvl5pPr>
              <a:lvl6pPr marL="2514600" indent="-228600" eaLnBrk="0" fontAlgn="base" hangingPunct="0">
                <a:spcBef>
                  <a:spcPct val="0"/>
                </a:spcBef>
                <a:spcAft>
                  <a:spcPct val="0"/>
                </a:spcAft>
                <a:defRPr sz="1400" b="1">
                  <a:solidFill>
                    <a:srgbClr val="000000"/>
                  </a:solidFill>
                  <a:latin typeface="Arial" charset="0"/>
                  <a:ea typeface="MS PGothic" pitchFamily="34" charset="-128"/>
                </a:defRPr>
              </a:lvl6pPr>
              <a:lvl7pPr marL="2971800" indent="-228600" eaLnBrk="0" fontAlgn="base" hangingPunct="0">
                <a:spcBef>
                  <a:spcPct val="0"/>
                </a:spcBef>
                <a:spcAft>
                  <a:spcPct val="0"/>
                </a:spcAft>
                <a:defRPr sz="1400" b="1">
                  <a:solidFill>
                    <a:srgbClr val="000000"/>
                  </a:solidFill>
                  <a:latin typeface="Arial" charset="0"/>
                  <a:ea typeface="MS PGothic" pitchFamily="34" charset="-128"/>
                </a:defRPr>
              </a:lvl7pPr>
              <a:lvl8pPr marL="3429000" indent="-228600" eaLnBrk="0" fontAlgn="base" hangingPunct="0">
                <a:spcBef>
                  <a:spcPct val="0"/>
                </a:spcBef>
                <a:spcAft>
                  <a:spcPct val="0"/>
                </a:spcAft>
                <a:defRPr sz="1400" b="1">
                  <a:solidFill>
                    <a:srgbClr val="000000"/>
                  </a:solidFill>
                  <a:latin typeface="Arial" charset="0"/>
                  <a:ea typeface="MS PGothic" pitchFamily="34" charset="-128"/>
                </a:defRPr>
              </a:lvl8pPr>
              <a:lvl9pPr marL="3886200" indent="-228600" eaLnBrk="0" fontAlgn="base" hangingPunct="0">
                <a:spcBef>
                  <a:spcPct val="0"/>
                </a:spcBef>
                <a:spcAft>
                  <a:spcPct val="0"/>
                </a:spcAft>
                <a:defRPr sz="1400" b="1">
                  <a:solidFill>
                    <a:srgbClr val="000000"/>
                  </a:solidFill>
                  <a:latin typeface="Arial" charset="0"/>
                  <a:ea typeface="MS PGothic" pitchFamily="34" charset="-128"/>
                </a:defRPr>
              </a:lvl9pPr>
            </a:lstStyle>
            <a:p>
              <a:pPr marL="0" marR="0" lvl="0" indent="0" defTabSz="914400" eaLnBrk="1" fontAlgn="base" latinLnBrk="0" hangingPunct="1">
                <a:lnSpc>
                  <a:spcPct val="100000"/>
                </a:lnSpc>
                <a:spcBef>
                  <a:spcPct val="0"/>
                </a:spcBef>
                <a:spcAft>
                  <a:spcPct val="0"/>
                </a:spcAft>
                <a:buClrTx/>
                <a:buSzTx/>
                <a:buFontTx/>
                <a:buNone/>
                <a:tabLst/>
                <a:defRPr/>
              </a:pPr>
              <a:r>
                <a:rPr kumimoji="0" lang="en-GB" sz="1400" b="0" i="0" u="none" strike="noStrike" kern="0" cap="none" spc="0" normalizeH="0" baseline="0" noProof="0">
                  <a:ln>
                    <a:noFill/>
                  </a:ln>
                  <a:solidFill>
                    <a:srgbClr val="000000"/>
                  </a:solidFill>
                  <a:effectLst/>
                  <a:uLnTx/>
                  <a:uFillTx/>
                  <a:latin typeface="Arial" charset="0"/>
                  <a:ea typeface="MS PGothic" pitchFamily="34" charset="-128"/>
                </a:rPr>
                <a:t>Executing exception </a:t>
              </a:r>
            </a:p>
            <a:p>
              <a:pPr marL="0" marR="0" lvl="0" indent="0" defTabSz="914400" eaLnBrk="1" fontAlgn="base" latinLnBrk="0" hangingPunct="1">
                <a:lnSpc>
                  <a:spcPct val="100000"/>
                </a:lnSpc>
                <a:spcBef>
                  <a:spcPct val="0"/>
                </a:spcBef>
                <a:spcAft>
                  <a:spcPct val="0"/>
                </a:spcAft>
                <a:buClrTx/>
                <a:buSzTx/>
                <a:buFontTx/>
                <a:buNone/>
                <a:tabLst/>
                <a:defRPr/>
              </a:pPr>
              <a:r>
                <a:rPr kumimoji="0" lang="en-GB" sz="1400" b="0" i="0" u="none" strike="noStrike" kern="0" cap="none" spc="0" normalizeH="0" baseline="0" noProof="0">
                  <a:ln>
                    <a:noFill/>
                  </a:ln>
                  <a:solidFill>
                    <a:srgbClr val="000000"/>
                  </a:solidFill>
                  <a:effectLst/>
                  <a:uLnTx/>
                  <a:uFillTx/>
                  <a:latin typeface="Arial" charset="0"/>
                  <a:ea typeface="MS PGothic" pitchFamily="34" charset="-128"/>
                </a:rPr>
                <a:t>handler</a:t>
              </a:r>
            </a:p>
          </p:txBody>
        </p:sp>
        <p:sp>
          <p:nvSpPr>
            <p:cNvPr id="24" name="TextBox 19"/>
            <p:cNvSpPr txBox="1">
              <a:spLocks noChangeArrowheads="1"/>
            </p:cNvSpPr>
            <p:nvPr/>
          </p:nvSpPr>
          <p:spPr bwMode="auto">
            <a:xfrm>
              <a:off x="1562100" y="5519738"/>
              <a:ext cx="1728788"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400" b="1">
                  <a:solidFill>
                    <a:srgbClr val="000000"/>
                  </a:solidFill>
                  <a:latin typeface="Arial" charset="0"/>
                  <a:ea typeface="MS PGothic" pitchFamily="34" charset="-128"/>
                </a:defRPr>
              </a:lvl1pPr>
              <a:lvl2pPr marL="742950" indent="-285750" eaLnBrk="0" hangingPunct="0">
                <a:defRPr sz="1400" b="1">
                  <a:solidFill>
                    <a:srgbClr val="000000"/>
                  </a:solidFill>
                  <a:latin typeface="Arial" charset="0"/>
                  <a:ea typeface="MS PGothic" pitchFamily="34" charset="-128"/>
                </a:defRPr>
              </a:lvl2pPr>
              <a:lvl3pPr marL="1143000" indent="-228600" eaLnBrk="0" hangingPunct="0">
                <a:defRPr sz="1400" b="1">
                  <a:solidFill>
                    <a:srgbClr val="000000"/>
                  </a:solidFill>
                  <a:latin typeface="Arial" charset="0"/>
                  <a:ea typeface="MS PGothic" pitchFamily="34" charset="-128"/>
                </a:defRPr>
              </a:lvl3pPr>
              <a:lvl4pPr marL="1600200" indent="-228600" eaLnBrk="0" hangingPunct="0">
                <a:defRPr sz="1400" b="1">
                  <a:solidFill>
                    <a:srgbClr val="000000"/>
                  </a:solidFill>
                  <a:latin typeface="Arial" charset="0"/>
                  <a:ea typeface="MS PGothic" pitchFamily="34" charset="-128"/>
                </a:defRPr>
              </a:lvl4pPr>
              <a:lvl5pPr marL="2057400" indent="-228600" eaLnBrk="0" hangingPunct="0">
                <a:defRPr sz="1400" b="1">
                  <a:solidFill>
                    <a:srgbClr val="000000"/>
                  </a:solidFill>
                  <a:latin typeface="Arial" charset="0"/>
                  <a:ea typeface="MS PGothic" pitchFamily="34" charset="-128"/>
                </a:defRPr>
              </a:lvl5pPr>
              <a:lvl6pPr marL="2514600" indent="-228600" eaLnBrk="0" fontAlgn="base" hangingPunct="0">
                <a:spcBef>
                  <a:spcPct val="0"/>
                </a:spcBef>
                <a:spcAft>
                  <a:spcPct val="0"/>
                </a:spcAft>
                <a:defRPr sz="1400" b="1">
                  <a:solidFill>
                    <a:srgbClr val="000000"/>
                  </a:solidFill>
                  <a:latin typeface="Arial" charset="0"/>
                  <a:ea typeface="MS PGothic" pitchFamily="34" charset="-128"/>
                </a:defRPr>
              </a:lvl6pPr>
              <a:lvl7pPr marL="2971800" indent="-228600" eaLnBrk="0" fontAlgn="base" hangingPunct="0">
                <a:spcBef>
                  <a:spcPct val="0"/>
                </a:spcBef>
                <a:spcAft>
                  <a:spcPct val="0"/>
                </a:spcAft>
                <a:defRPr sz="1400" b="1">
                  <a:solidFill>
                    <a:srgbClr val="000000"/>
                  </a:solidFill>
                  <a:latin typeface="Arial" charset="0"/>
                  <a:ea typeface="MS PGothic" pitchFamily="34" charset="-128"/>
                </a:defRPr>
              </a:lvl7pPr>
              <a:lvl8pPr marL="3429000" indent="-228600" eaLnBrk="0" fontAlgn="base" hangingPunct="0">
                <a:spcBef>
                  <a:spcPct val="0"/>
                </a:spcBef>
                <a:spcAft>
                  <a:spcPct val="0"/>
                </a:spcAft>
                <a:defRPr sz="1400" b="1">
                  <a:solidFill>
                    <a:srgbClr val="000000"/>
                  </a:solidFill>
                  <a:latin typeface="Arial" charset="0"/>
                  <a:ea typeface="MS PGothic" pitchFamily="34" charset="-128"/>
                </a:defRPr>
              </a:lvl8pPr>
              <a:lvl9pPr marL="3886200" indent="-228600" eaLnBrk="0" fontAlgn="base" hangingPunct="0">
                <a:spcBef>
                  <a:spcPct val="0"/>
                </a:spcBef>
                <a:spcAft>
                  <a:spcPct val="0"/>
                </a:spcAft>
                <a:defRPr sz="1400" b="1">
                  <a:solidFill>
                    <a:srgbClr val="000000"/>
                  </a:solidFill>
                  <a:latin typeface="Arial" charset="0"/>
                  <a:ea typeface="MS PGothic" pitchFamily="34" charset="-128"/>
                </a:defRPr>
              </a:lvl9pPr>
            </a:lstStyle>
            <a:p>
              <a:pPr marL="0" marR="0" lvl="0" indent="0" defTabSz="914400" eaLnBrk="1" fontAlgn="base" latinLnBrk="0" hangingPunct="1">
                <a:lnSpc>
                  <a:spcPct val="100000"/>
                </a:lnSpc>
                <a:spcBef>
                  <a:spcPct val="0"/>
                </a:spcBef>
                <a:spcAft>
                  <a:spcPct val="0"/>
                </a:spcAft>
                <a:buClrTx/>
                <a:buSzTx/>
                <a:buFontTx/>
                <a:buNone/>
                <a:tabLst/>
                <a:defRPr/>
              </a:pPr>
              <a:r>
                <a:rPr kumimoji="0" lang="en-GB" sz="1400" b="0" i="0" u="none" strike="noStrike" kern="0" cap="none" spc="0" normalizeH="0" baseline="0" noProof="0" dirty="0">
                  <a:ln>
                    <a:noFill/>
                  </a:ln>
                  <a:solidFill>
                    <a:srgbClr val="000000"/>
                  </a:solidFill>
                  <a:effectLst/>
                  <a:uLnTx/>
                  <a:uFillTx/>
                  <a:latin typeface="Arial" charset="0"/>
                  <a:ea typeface="MS PGothic" pitchFamily="34" charset="-128"/>
                </a:rPr>
                <a:t>Executing normal code sequence</a:t>
              </a:r>
            </a:p>
          </p:txBody>
        </p:sp>
        <p:sp>
          <p:nvSpPr>
            <p:cNvPr id="25" name="TextBox 20"/>
            <p:cNvSpPr txBox="1">
              <a:spLocks noChangeArrowheads="1"/>
            </p:cNvSpPr>
            <p:nvPr/>
          </p:nvSpPr>
          <p:spPr bwMode="auto">
            <a:xfrm>
              <a:off x="3819525" y="5832475"/>
              <a:ext cx="17145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400" b="1">
                  <a:solidFill>
                    <a:srgbClr val="000000"/>
                  </a:solidFill>
                  <a:latin typeface="Arial" charset="0"/>
                  <a:ea typeface="MS PGothic" pitchFamily="34" charset="-128"/>
                </a:defRPr>
              </a:lvl1pPr>
              <a:lvl2pPr marL="742950" indent="-285750" eaLnBrk="0" hangingPunct="0">
                <a:defRPr sz="1400" b="1">
                  <a:solidFill>
                    <a:srgbClr val="000000"/>
                  </a:solidFill>
                  <a:latin typeface="Arial" charset="0"/>
                  <a:ea typeface="MS PGothic" pitchFamily="34" charset="-128"/>
                </a:defRPr>
              </a:lvl2pPr>
              <a:lvl3pPr marL="1143000" indent="-228600" eaLnBrk="0" hangingPunct="0">
                <a:defRPr sz="1400" b="1">
                  <a:solidFill>
                    <a:srgbClr val="000000"/>
                  </a:solidFill>
                  <a:latin typeface="Arial" charset="0"/>
                  <a:ea typeface="MS PGothic" pitchFamily="34" charset="-128"/>
                </a:defRPr>
              </a:lvl3pPr>
              <a:lvl4pPr marL="1600200" indent="-228600" eaLnBrk="0" hangingPunct="0">
                <a:defRPr sz="1400" b="1">
                  <a:solidFill>
                    <a:srgbClr val="000000"/>
                  </a:solidFill>
                  <a:latin typeface="Arial" charset="0"/>
                  <a:ea typeface="MS PGothic" pitchFamily="34" charset="-128"/>
                </a:defRPr>
              </a:lvl4pPr>
              <a:lvl5pPr marL="2057400" indent="-228600" eaLnBrk="0" hangingPunct="0">
                <a:defRPr sz="1400" b="1">
                  <a:solidFill>
                    <a:srgbClr val="000000"/>
                  </a:solidFill>
                  <a:latin typeface="Arial" charset="0"/>
                  <a:ea typeface="MS PGothic" pitchFamily="34" charset="-128"/>
                </a:defRPr>
              </a:lvl5pPr>
              <a:lvl6pPr marL="2514600" indent="-228600" eaLnBrk="0" fontAlgn="base" hangingPunct="0">
                <a:spcBef>
                  <a:spcPct val="0"/>
                </a:spcBef>
                <a:spcAft>
                  <a:spcPct val="0"/>
                </a:spcAft>
                <a:defRPr sz="1400" b="1">
                  <a:solidFill>
                    <a:srgbClr val="000000"/>
                  </a:solidFill>
                  <a:latin typeface="Arial" charset="0"/>
                  <a:ea typeface="MS PGothic" pitchFamily="34" charset="-128"/>
                </a:defRPr>
              </a:lvl6pPr>
              <a:lvl7pPr marL="2971800" indent="-228600" eaLnBrk="0" fontAlgn="base" hangingPunct="0">
                <a:spcBef>
                  <a:spcPct val="0"/>
                </a:spcBef>
                <a:spcAft>
                  <a:spcPct val="0"/>
                </a:spcAft>
                <a:defRPr sz="1400" b="1">
                  <a:solidFill>
                    <a:srgbClr val="000000"/>
                  </a:solidFill>
                  <a:latin typeface="Arial" charset="0"/>
                  <a:ea typeface="MS PGothic" pitchFamily="34" charset="-128"/>
                </a:defRPr>
              </a:lvl7pPr>
              <a:lvl8pPr marL="3429000" indent="-228600" eaLnBrk="0" fontAlgn="base" hangingPunct="0">
                <a:spcBef>
                  <a:spcPct val="0"/>
                </a:spcBef>
                <a:spcAft>
                  <a:spcPct val="0"/>
                </a:spcAft>
                <a:defRPr sz="1400" b="1">
                  <a:solidFill>
                    <a:srgbClr val="000000"/>
                  </a:solidFill>
                  <a:latin typeface="Arial" charset="0"/>
                  <a:ea typeface="MS PGothic" pitchFamily="34" charset="-128"/>
                </a:defRPr>
              </a:lvl8pPr>
              <a:lvl9pPr marL="3886200" indent="-228600" eaLnBrk="0" fontAlgn="base" hangingPunct="0">
                <a:spcBef>
                  <a:spcPct val="0"/>
                </a:spcBef>
                <a:spcAft>
                  <a:spcPct val="0"/>
                </a:spcAft>
                <a:defRPr sz="1400" b="1">
                  <a:solidFill>
                    <a:srgbClr val="000000"/>
                  </a:solidFill>
                  <a:latin typeface="Arial" charset="0"/>
                  <a:ea typeface="MS PGothic" pitchFamily="34" charset="-128"/>
                </a:defRPr>
              </a:lvl9pPr>
            </a:lstStyle>
            <a:p>
              <a:pPr marL="0" marR="0" lvl="0" indent="0" defTabSz="914400" eaLnBrk="1" fontAlgn="base" latinLnBrk="0" hangingPunct="1">
                <a:lnSpc>
                  <a:spcPct val="100000"/>
                </a:lnSpc>
                <a:spcBef>
                  <a:spcPct val="0"/>
                </a:spcBef>
                <a:spcAft>
                  <a:spcPct val="0"/>
                </a:spcAft>
                <a:buClrTx/>
                <a:buSzTx/>
                <a:buFontTx/>
                <a:buNone/>
                <a:tabLst/>
                <a:defRPr/>
              </a:pPr>
              <a:r>
                <a:rPr kumimoji="0" lang="en-GB" sz="1400" b="0" i="0" u="none" strike="noStrike" kern="0" cap="none" spc="0" normalizeH="0" baseline="0" noProof="0" dirty="0">
                  <a:ln>
                    <a:noFill/>
                  </a:ln>
                  <a:solidFill>
                    <a:srgbClr val="000000"/>
                  </a:solidFill>
                  <a:effectLst/>
                  <a:uLnTx/>
                  <a:uFillTx/>
                  <a:latin typeface="Arial" charset="0"/>
                  <a:ea typeface="MS PGothic" pitchFamily="34" charset="-128"/>
                </a:rPr>
                <a:t>Finishing handler</a:t>
              </a:r>
            </a:p>
          </p:txBody>
        </p:sp>
        <p:sp>
          <p:nvSpPr>
            <p:cNvPr id="26" name="TextBox 21"/>
            <p:cNvSpPr txBox="1">
              <a:spLocks noChangeArrowheads="1"/>
            </p:cNvSpPr>
            <p:nvPr/>
          </p:nvSpPr>
          <p:spPr bwMode="auto">
            <a:xfrm>
              <a:off x="3819525" y="4548188"/>
              <a:ext cx="1724025" cy="306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400" b="1">
                  <a:solidFill>
                    <a:srgbClr val="000000"/>
                  </a:solidFill>
                  <a:latin typeface="Arial" charset="0"/>
                  <a:ea typeface="MS PGothic" pitchFamily="34" charset="-128"/>
                </a:defRPr>
              </a:lvl1pPr>
              <a:lvl2pPr marL="742950" indent="-285750" eaLnBrk="0" hangingPunct="0">
                <a:defRPr sz="1400" b="1">
                  <a:solidFill>
                    <a:srgbClr val="000000"/>
                  </a:solidFill>
                  <a:latin typeface="Arial" charset="0"/>
                  <a:ea typeface="MS PGothic" pitchFamily="34" charset="-128"/>
                </a:defRPr>
              </a:lvl2pPr>
              <a:lvl3pPr marL="1143000" indent="-228600" eaLnBrk="0" hangingPunct="0">
                <a:defRPr sz="1400" b="1">
                  <a:solidFill>
                    <a:srgbClr val="000000"/>
                  </a:solidFill>
                  <a:latin typeface="Arial" charset="0"/>
                  <a:ea typeface="MS PGothic" pitchFamily="34" charset="-128"/>
                </a:defRPr>
              </a:lvl3pPr>
              <a:lvl4pPr marL="1600200" indent="-228600" eaLnBrk="0" hangingPunct="0">
                <a:defRPr sz="1400" b="1">
                  <a:solidFill>
                    <a:srgbClr val="000000"/>
                  </a:solidFill>
                  <a:latin typeface="Arial" charset="0"/>
                  <a:ea typeface="MS PGothic" pitchFamily="34" charset="-128"/>
                </a:defRPr>
              </a:lvl4pPr>
              <a:lvl5pPr marL="2057400" indent="-228600" eaLnBrk="0" hangingPunct="0">
                <a:defRPr sz="1400" b="1">
                  <a:solidFill>
                    <a:srgbClr val="000000"/>
                  </a:solidFill>
                  <a:latin typeface="Arial" charset="0"/>
                  <a:ea typeface="MS PGothic" pitchFamily="34" charset="-128"/>
                </a:defRPr>
              </a:lvl5pPr>
              <a:lvl6pPr marL="2514600" indent="-228600" eaLnBrk="0" fontAlgn="base" hangingPunct="0">
                <a:spcBef>
                  <a:spcPct val="0"/>
                </a:spcBef>
                <a:spcAft>
                  <a:spcPct val="0"/>
                </a:spcAft>
                <a:defRPr sz="1400" b="1">
                  <a:solidFill>
                    <a:srgbClr val="000000"/>
                  </a:solidFill>
                  <a:latin typeface="Arial" charset="0"/>
                  <a:ea typeface="MS PGothic" pitchFamily="34" charset="-128"/>
                </a:defRPr>
              </a:lvl6pPr>
              <a:lvl7pPr marL="2971800" indent="-228600" eaLnBrk="0" fontAlgn="base" hangingPunct="0">
                <a:spcBef>
                  <a:spcPct val="0"/>
                </a:spcBef>
                <a:spcAft>
                  <a:spcPct val="0"/>
                </a:spcAft>
                <a:defRPr sz="1400" b="1">
                  <a:solidFill>
                    <a:srgbClr val="000000"/>
                  </a:solidFill>
                  <a:latin typeface="Arial" charset="0"/>
                  <a:ea typeface="MS PGothic" pitchFamily="34" charset="-128"/>
                </a:defRPr>
              </a:lvl7pPr>
              <a:lvl8pPr marL="3429000" indent="-228600" eaLnBrk="0" fontAlgn="base" hangingPunct="0">
                <a:spcBef>
                  <a:spcPct val="0"/>
                </a:spcBef>
                <a:spcAft>
                  <a:spcPct val="0"/>
                </a:spcAft>
                <a:defRPr sz="1400" b="1">
                  <a:solidFill>
                    <a:srgbClr val="000000"/>
                  </a:solidFill>
                  <a:latin typeface="Arial" charset="0"/>
                  <a:ea typeface="MS PGothic" pitchFamily="34" charset="-128"/>
                </a:defRPr>
              </a:lvl8pPr>
              <a:lvl9pPr marL="3886200" indent="-228600" eaLnBrk="0" fontAlgn="base" hangingPunct="0">
                <a:spcBef>
                  <a:spcPct val="0"/>
                </a:spcBef>
                <a:spcAft>
                  <a:spcPct val="0"/>
                </a:spcAft>
                <a:defRPr sz="1400" b="1">
                  <a:solidFill>
                    <a:srgbClr val="000000"/>
                  </a:solidFill>
                  <a:latin typeface="Arial" charset="0"/>
                  <a:ea typeface="MS PGothic" pitchFamily="34" charset="-128"/>
                </a:defRPr>
              </a:lvl9pPr>
            </a:lstStyle>
            <a:p>
              <a:pPr marL="0" marR="0" lvl="0" indent="0" defTabSz="914400" eaLnBrk="1" fontAlgn="base" latinLnBrk="0" hangingPunct="1">
                <a:lnSpc>
                  <a:spcPct val="100000"/>
                </a:lnSpc>
                <a:spcBef>
                  <a:spcPct val="0"/>
                </a:spcBef>
                <a:spcAft>
                  <a:spcPct val="0"/>
                </a:spcAft>
                <a:buClrTx/>
                <a:buSzTx/>
                <a:buFontTx/>
                <a:buNone/>
                <a:tabLst/>
                <a:defRPr/>
              </a:pPr>
              <a:r>
                <a:rPr kumimoji="0" lang="en-GB" sz="1400" b="0" i="0" u="none" strike="noStrike" kern="0" cap="none" spc="0" normalizeH="0" baseline="0" noProof="0">
                  <a:ln>
                    <a:noFill/>
                  </a:ln>
                  <a:solidFill>
                    <a:srgbClr val="000000"/>
                  </a:solidFill>
                  <a:effectLst/>
                  <a:uLnTx/>
                  <a:uFillTx/>
                  <a:latin typeface="Arial" charset="0"/>
                  <a:ea typeface="MS PGothic" pitchFamily="34" charset="-128"/>
                </a:rPr>
                <a:t>Context saving</a:t>
              </a:r>
            </a:p>
          </p:txBody>
        </p:sp>
        <p:sp>
          <p:nvSpPr>
            <p:cNvPr id="27" name="TextBox 22"/>
            <p:cNvSpPr txBox="1">
              <a:spLocks noChangeArrowheads="1"/>
            </p:cNvSpPr>
            <p:nvPr/>
          </p:nvSpPr>
          <p:spPr bwMode="auto">
            <a:xfrm>
              <a:off x="3771900" y="5416550"/>
              <a:ext cx="17240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400" b="1">
                  <a:solidFill>
                    <a:srgbClr val="000000"/>
                  </a:solidFill>
                  <a:latin typeface="Arial" charset="0"/>
                  <a:ea typeface="MS PGothic" pitchFamily="34" charset="-128"/>
                </a:defRPr>
              </a:lvl1pPr>
              <a:lvl2pPr marL="742950" indent="-285750" eaLnBrk="0" hangingPunct="0">
                <a:defRPr sz="1400" b="1">
                  <a:solidFill>
                    <a:srgbClr val="000000"/>
                  </a:solidFill>
                  <a:latin typeface="Arial" charset="0"/>
                  <a:ea typeface="MS PGothic" pitchFamily="34" charset="-128"/>
                </a:defRPr>
              </a:lvl2pPr>
              <a:lvl3pPr marL="1143000" indent="-228600" eaLnBrk="0" hangingPunct="0">
                <a:defRPr sz="1400" b="1">
                  <a:solidFill>
                    <a:srgbClr val="000000"/>
                  </a:solidFill>
                  <a:latin typeface="Arial" charset="0"/>
                  <a:ea typeface="MS PGothic" pitchFamily="34" charset="-128"/>
                </a:defRPr>
              </a:lvl3pPr>
              <a:lvl4pPr marL="1600200" indent="-228600" eaLnBrk="0" hangingPunct="0">
                <a:defRPr sz="1400" b="1">
                  <a:solidFill>
                    <a:srgbClr val="000000"/>
                  </a:solidFill>
                  <a:latin typeface="Arial" charset="0"/>
                  <a:ea typeface="MS PGothic" pitchFamily="34" charset="-128"/>
                </a:defRPr>
              </a:lvl4pPr>
              <a:lvl5pPr marL="2057400" indent="-228600" eaLnBrk="0" hangingPunct="0">
                <a:defRPr sz="1400" b="1">
                  <a:solidFill>
                    <a:srgbClr val="000000"/>
                  </a:solidFill>
                  <a:latin typeface="Arial" charset="0"/>
                  <a:ea typeface="MS PGothic" pitchFamily="34" charset="-128"/>
                </a:defRPr>
              </a:lvl5pPr>
              <a:lvl6pPr marL="2514600" indent="-228600" eaLnBrk="0" fontAlgn="base" hangingPunct="0">
                <a:spcBef>
                  <a:spcPct val="0"/>
                </a:spcBef>
                <a:spcAft>
                  <a:spcPct val="0"/>
                </a:spcAft>
                <a:defRPr sz="1400" b="1">
                  <a:solidFill>
                    <a:srgbClr val="000000"/>
                  </a:solidFill>
                  <a:latin typeface="Arial" charset="0"/>
                  <a:ea typeface="MS PGothic" pitchFamily="34" charset="-128"/>
                </a:defRPr>
              </a:lvl6pPr>
              <a:lvl7pPr marL="2971800" indent="-228600" eaLnBrk="0" fontAlgn="base" hangingPunct="0">
                <a:spcBef>
                  <a:spcPct val="0"/>
                </a:spcBef>
                <a:spcAft>
                  <a:spcPct val="0"/>
                </a:spcAft>
                <a:defRPr sz="1400" b="1">
                  <a:solidFill>
                    <a:srgbClr val="000000"/>
                  </a:solidFill>
                  <a:latin typeface="Arial" charset="0"/>
                  <a:ea typeface="MS PGothic" pitchFamily="34" charset="-128"/>
                </a:defRPr>
              </a:lvl7pPr>
              <a:lvl8pPr marL="3429000" indent="-228600" eaLnBrk="0" fontAlgn="base" hangingPunct="0">
                <a:spcBef>
                  <a:spcPct val="0"/>
                </a:spcBef>
                <a:spcAft>
                  <a:spcPct val="0"/>
                </a:spcAft>
                <a:defRPr sz="1400" b="1">
                  <a:solidFill>
                    <a:srgbClr val="000000"/>
                  </a:solidFill>
                  <a:latin typeface="Arial" charset="0"/>
                  <a:ea typeface="MS PGothic" pitchFamily="34" charset="-128"/>
                </a:defRPr>
              </a:lvl8pPr>
              <a:lvl9pPr marL="3886200" indent="-228600" eaLnBrk="0" fontAlgn="base" hangingPunct="0">
                <a:spcBef>
                  <a:spcPct val="0"/>
                </a:spcBef>
                <a:spcAft>
                  <a:spcPct val="0"/>
                </a:spcAft>
                <a:defRPr sz="1400" b="1">
                  <a:solidFill>
                    <a:srgbClr val="000000"/>
                  </a:solidFill>
                  <a:latin typeface="Arial" charset="0"/>
                  <a:ea typeface="MS PGothic" pitchFamily="34" charset="-128"/>
                </a:defRPr>
              </a:lvl9pPr>
            </a:lstStyle>
            <a:p>
              <a:pPr marL="0" marR="0" lvl="0" indent="0" defTabSz="914400" eaLnBrk="1" fontAlgn="base" latinLnBrk="0" hangingPunct="1">
                <a:lnSpc>
                  <a:spcPct val="100000"/>
                </a:lnSpc>
                <a:spcBef>
                  <a:spcPct val="0"/>
                </a:spcBef>
                <a:spcAft>
                  <a:spcPct val="0"/>
                </a:spcAft>
                <a:buClrTx/>
                <a:buSzTx/>
                <a:buFontTx/>
                <a:buNone/>
                <a:tabLst/>
                <a:defRPr/>
              </a:pPr>
              <a:r>
                <a:rPr kumimoji="0" lang="en-GB" sz="1400" b="0" i="0" u="none" strike="noStrike" kern="0" cap="none" spc="0" normalizeH="0" baseline="0" noProof="0">
                  <a:ln>
                    <a:noFill/>
                  </a:ln>
                  <a:solidFill>
                    <a:srgbClr val="000000"/>
                  </a:solidFill>
                  <a:effectLst/>
                  <a:uLnTx/>
                  <a:uFillTx/>
                  <a:latin typeface="Arial" charset="0"/>
                  <a:ea typeface="MS PGothic" pitchFamily="34" charset="-128"/>
                </a:rPr>
                <a:t>Context restoring</a:t>
              </a:r>
            </a:p>
          </p:txBody>
        </p:sp>
      </p:grpSp>
    </p:spTree>
    <p:extLst>
      <p:ext uri="{BB962C8B-B14F-4D97-AF65-F5344CB8AC3E}">
        <p14:creationId xmlns:p14="http://schemas.microsoft.com/office/powerpoint/2010/main" val="2963701602"/>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1"/>
          <p:cNvSpPr>
            <a:spLocks noGrp="1"/>
          </p:cNvSpPr>
          <p:nvPr>
            <p:ph type="title"/>
          </p:nvPr>
        </p:nvSpPr>
        <p:spPr/>
        <p:txBody>
          <a:bodyPr>
            <a:normAutofit fontScale="90000"/>
          </a:bodyPr>
          <a:lstStyle/>
          <a:p>
            <a:r>
              <a:rPr lang="en-GB" smtClean="0"/>
              <a:t>Cortex-M0 Exception Handling </a:t>
            </a:r>
          </a:p>
        </p:txBody>
      </p:sp>
      <p:sp>
        <p:nvSpPr>
          <p:cNvPr id="37891" name="Content Placeholder 2"/>
          <p:cNvSpPr>
            <a:spLocks noGrp="1"/>
          </p:cNvSpPr>
          <p:nvPr>
            <p:ph idx="1"/>
          </p:nvPr>
        </p:nvSpPr>
        <p:spPr>
          <a:xfrm>
            <a:off x="479813" y="1371600"/>
            <a:ext cx="11155973" cy="2841487"/>
          </a:xfrm>
        </p:spPr>
        <p:txBody>
          <a:bodyPr/>
          <a:lstStyle/>
          <a:p>
            <a:r>
              <a:rPr lang="en-US" sz="1800" dirty="0" smtClean="0"/>
              <a:t>Exception Handler </a:t>
            </a:r>
          </a:p>
          <a:p>
            <a:pPr lvl="1"/>
            <a:r>
              <a:rPr lang="en-US" sz="1600" dirty="0" smtClean="0"/>
              <a:t>A piece of software code that is executed in the exception mode;</a:t>
            </a:r>
          </a:p>
          <a:p>
            <a:pPr lvl="1"/>
            <a:r>
              <a:rPr lang="en-US" sz="1600" dirty="0" smtClean="0"/>
              <a:t>If the exception is caused by an IRQ, it can also be called as an interrupt handler, or interrupt service routine (ISR);</a:t>
            </a:r>
          </a:p>
          <a:p>
            <a:r>
              <a:rPr lang="en-US" sz="1800" dirty="0" smtClean="0"/>
              <a:t>Context Switching</a:t>
            </a:r>
          </a:p>
          <a:p>
            <a:pPr lvl="1"/>
            <a:r>
              <a:rPr lang="en-US" sz="1600" dirty="0" smtClean="0"/>
              <a:t>Context saving: before entering the exception mode, the current program context, such as current registers values, are pushed onto the stack;</a:t>
            </a:r>
          </a:p>
          <a:p>
            <a:pPr lvl="1"/>
            <a:r>
              <a:rPr lang="en-US" sz="1600" dirty="0" smtClean="0"/>
              <a:t>Context restoring: after finishing the handler, the previously stored context is restored by popping register values from the stack.</a:t>
            </a:r>
          </a:p>
        </p:txBody>
      </p:sp>
      <p:grpSp>
        <p:nvGrpSpPr>
          <p:cNvPr id="18" name="Group 17"/>
          <p:cNvGrpSpPr/>
          <p:nvPr/>
        </p:nvGrpSpPr>
        <p:grpSpPr>
          <a:xfrm>
            <a:off x="2893219" y="4203700"/>
            <a:ext cx="6307138" cy="2044700"/>
            <a:chOff x="1562100" y="4095750"/>
            <a:chExt cx="6307138" cy="2044700"/>
          </a:xfrm>
        </p:grpSpPr>
        <p:sp>
          <p:nvSpPr>
            <p:cNvPr id="19" name="Oval 18"/>
            <p:cNvSpPr/>
            <p:nvPr/>
          </p:nvSpPr>
          <p:spPr bwMode="auto">
            <a:xfrm>
              <a:off x="2224088" y="4752975"/>
              <a:ext cx="1457325" cy="676275"/>
            </a:xfrm>
            <a:prstGeom prst="ellipse">
              <a:avLst/>
            </a:prstGeom>
            <a:solidFill>
              <a:srgbClr val="AAC5D2">
                <a:lumMod val="40000"/>
                <a:lumOff val="60000"/>
              </a:srgbClr>
            </a:solidFill>
            <a:ln w="19050" cap="flat" cmpd="sng" algn="ctr">
              <a:solidFill>
                <a:srgbClr val="000000">
                  <a:lumMod val="75000"/>
                  <a:lumOff val="25000"/>
                </a:srgbClr>
              </a:solidFill>
              <a:prstDash val="solid"/>
              <a:round/>
              <a:headEnd type="none" w="med" len="med"/>
              <a:tailEnd type="none" w="med" len="med"/>
            </a:ln>
            <a:effectLst>
              <a:outerShdw blurRad="50800" dist="38100" dir="2700000" algn="tl" rotWithShape="0">
                <a:prstClr val="black">
                  <a:alpha val="40000"/>
                </a:prstClr>
              </a:outerShdw>
            </a:effectLst>
          </p:spPr>
          <p:txBody>
            <a:bodyPr wrap="none"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GB" sz="1400" b="1" i="0" u="none" strike="noStrike" kern="0" cap="none" spc="0" normalizeH="0" baseline="0" noProof="0" dirty="0">
                  <a:ln>
                    <a:noFill/>
                  </a:ln>
                  <a:solidFill>
                    <a:srgbClr val="000000"/>
                  </a:solidFill>
                  <a:effectLst/>
                  <a:uLnTx/>
                  <a:uFillTx/>
                  <a:latin typeface="Arial" charset="0"/>
                  <a:ea typeface="MS PGothic" pitchFamily="34" charset="-128"/>
                  <a:cs typeface="Arial" charset="0"/>
                </a:rPr>
                <a:t>Thread</a:t>
              </a:r>
            </a:p>
            <a:p>
              <a:pPr marL="0" marR="0" lvl="0" indent="0" algn="ctr" defTabSz="914400" eaLnBrk="1" fontAlgn="base" latinLnBrk="0" hangingPunct="1">
                <a:lnSpc>
                  <a:spcPct val="100000"/>
                </a:lnSpc>
                <a:spcBef>
                  <a:spcPct val="0"/>
                </a:spcBef>
                <a:spcAft>
                  <a:spcPct val="0"/>
                </a:spcAft>
                <a:buClrTx/>
                <a:buSzTx/>
                <a:buFontTx/>
                <a:buNone/>
                <a:tabLst/>
                <a:defRPr/>
              </a:pPr>
              <a:r>
                <a:rPr kumimoji="0" lang="en-GB" sz="1400" b="1" i="0" u="none" strike="noStrike" kern="0" cap="none" spc="0" normalizeH="0" baseline="0" noProof="0" dirty="0">
                  <a:ln>
                    <a:noFill/>
                  </a:ln>
                  <a:solidFill>
                    <a:srgbClr val="000000"/>
                  </a:solidFill>
                  <a:effectLst/>
                  <a:uLnTx/>
                  <a:uFillTx/>
                  <a:latin typeface="Arial" charset="0"/>
                  <a:ea typeface="MS PGothic" pitchFamily="34" charset="-128"/>
                  <a:cs typeface="Arial" charset="0"/>
                </a:rPr>
                <a:t>Mode</a:t>
              </a:r>
            </a:p>
          </p:txBody>
        </p:sp>
        <p:sp>
          <p:nvSpPr>
            <p:cNvPr id="20" name="Oval 19"/>
            <p:cNvSpPr/>
            <p:nvPr/>
          </p:nvSpPr>
          <p:spPr bwMode="auto">
            <a:xfrm>
              <a:off x="5357813" y="4752975"/>
              <a:ext cx="1457325" cy="676275"/>
            </a:xfrm>
            <a:prstGeom prst="ellipse">
              <a:avLst/>
            </a:prstGeom>
            <a:solidFill>
              <a:srgbClr val="911B1D">
                <a:lumMod val="20000"/>
                <a:lumOff val="80000"/>
              </a:srgbClr>
            </a:solidFill>
            <a:ln w="19050" cap="flat" cmpd="sng" algn="ctr">
              <a:solidFill>
                <a:srgbClr val="000000">
                  <a:lumMod val="75000"/>
                  <a:lumOff val="25000"/>
                </a:srgbClr>
              </a:solidFill>
              <a:prstDash val="solid"/>
              <a:round/>
              <a:headEnd type="none" w="med" len="med"/>
              <a:tailEnd type="none" w="med" len="med"/>
            </a:ln>
            <a:effectLst>
              <a:outerShdw blurRad="50800" dist="38100" dir="2700000" algn="tl" rotWithShape="0">
                <a:prstClr val="black">
                  <a:alpha val="40000"/>
                </a:prstClr>
              </a:outerShdw>
            </a:effectLst>
          </p:spPr>
          <p:txBody>
            <a:bodyPr wrap="none"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GB" sz="1400" b="1" i="0" u="none" strike="noStrike" kern="0" cap="none" spc="0" normalizeH="0" baseline="0" noProof="0" dirty="0">
                  <a:ln>
                    <a:noFill/>
                  </a:ln>
                  <a:solidFill>
                    <a:srgbClr val="000000"/>
                  </a:solidFill>
                  <a:effectLst/>
                  <a:uLnTx/>
                  <a:uFillTx/>
                  <a:latin typeface="Arial" charset="0"/>
                  <a:ea typeface="MS PGothic" pitchFamily="34" charset="-128"/>
                  <a:cs typeface="Arial" charset="0"/>
                </a:rPr>
                <a:t>Exception </a:t>
              </a:r>
            </a:p>
            <a:p>
              <a:pPr marL="0" marR="0" lvl="0" indent="0" algn="ctr" defTabSz="914400" eaLnBrk="1" fontAlgn="base" latinLnBrk="0" hangingPunct="1">
                <a:lnSpc>
                  <a:spcPct val="100000"/>
                </a:lnSpc>
                <a:spcBef>
                  <a:spcPct val="0"/>
                </a:spcBef>
                <a:spcAft>
                  <a:spcPct val="0"/>
                </a:spcAft>
                <a:buClrTx/>
                <a:buSzTx/>
                <a:buFontTx/>
                <a:buNone/>
                <a:tabLst/>
                <a:defRPr/>
              </a:pPr>
              <a:r>
                <a:rPr kumimoji="0" lang="en-GB" sz="1400" b="1" i="0" u="none" strike="noStrike" kern="0" cap="none" spc="0" normalizeH="0" baseline="0" noProof="0" dirty="0">
                  <a:ln>
                    <a:noFill/>
                  </a:ln>
                  <a:solidFill>
                    <a:srgbClr val="000000"/>
                  </a:solidFill>
                  <a:effectLst/>
                  <a:uLnTx/>
                  <a:uFillTx/>
                  <a:latin typeface="Arial" charset="0"/>
                  <a:ea typeface="MS PGothic" pitchFamily="34" charset="-128"/>
                  <a:cs typeface="Arial" charset="0"/>
                </a:rPr>
                <a:t>Mode</a:t>
              </a:r>
            </a:p>
          </p:txBody>
        </p:sp>
        <p:sp>
          <p:nvSpPr>
            <p:cNvPr id="21" name="Circular Arrow 20"/>
            <p:cNvSpPr/>
            <p:nvPr/>
          </p:nvSpPr>
          <p:spPr bwMode="auto">
            <a:xfrm>
              <a:off x="3086100" y="4286250"/>
              <a:ext cx="2828925" cy="1233488"/>
            </a:xfrm>
            <a:prstGeom prst="circularArrow">
              <a:avLst>
                <a:gd name="adj1" fmla="val 5055"/>
                <a:gd name="adj2" fmla="val 628063"/>
                <a:gd name="adj3" fmla="val 20583420"/>
                <a:gd name="adj4" fmla="val 11364191"/>
                <a:gd name="adj5" fmla="val 13641"/>
              </a:avLst>
            </a:prstGeom>
            <a:solidFill>
              <a:srgbClr val="9FB43B">
                <a:lumMod val="20000"/>
                <a:lumOff val="80000"/>
              </a:srgbClr>
            </a:solidFill>
            <a:ln w="19050" cap="flat" cmpd="sng" algn="ctr">
              <a:solidFill>
                <a:srgbClr val="000000">
                  <a:lumMod val="75000"/>
                  <a:lumOff val="25000"/>
                </a:srgbClr>
              </a:solidFill>
              <a:prstDash val="solid"/>
              <a:round/>
              <a:headEnd type="none" w="med" len="med"/>
              <a:tailEnd type="none" w="med" len="med"/>
            </a:ln>
            <a:effectLst>
              <a:outerShdw blurRad="50800" dist="38100" dir="2700000" algn="tl" rotWithShape="0">
                <a:prstClr val="black">
                  <a:alpha val="40000"/>
                </a:prstClr>
              </a:outerShdw>
            </a:effectLst>
          </p:spPr>
          <p:txBody>
            <a:bodyPr wrap="none"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GB" sz="1400" b="1" i="0" u="none" strike="noStrike" kern="0" cap="none" spc="0" normalizeH="0" baseline="0" noProof="0">
                <a:ln>
                  <a:noFill/>
                </a:ln>
                <a:solidFill>
                  <a:srgbClr val="000000"/>
                </a:solidFill>
                <a:effectLst/>
                <a:uLnTx/>
                <a:uFillTx/>
                <a:latin typeface="Arial" charset="0"/>
                <a:ea typeface="MS PGothic" pitchFamily="34" charset="-128"/>
                <a:cs typeface="Arial" charset="0"/>
              </a:endParaRPr>
            </a:p>
          </p:txBody>
        </p:sp>
        <p:sp>
          <p:nvSpPr>
            <p:cNvPr id="22" name="Circular Arrow 21"/>
            <p:cNvSpPr/>
            <p:nvPr/>
          </p:nvSpPr>
          <p:spPr bwMode="auto">
            <a:xfrm rot="10800000">
              <a:off x="3086100" y="4752975"/>
              <a:ext cx="2828925" cy="1233488"/>
            </a:xfrm>
            <a:prstGeom prst="circularArrow">
              <a:avLst>
                <a:gd name="adj1" fmla="val 5055"/>
                <a:gd name="adj2" fmla="val 628063"/>
                <a:gd name="adj3" fmla="val 20583420"/>
                <a:gd name="adj4" fmla="val 11364191"/>
                <a:gd name="adj5" fmla="val 13641"/>
              </a:avLst>
            </a:prstGeom>
            <a:solidFill>
              <a:srgbClr val="9FB43B">
                <a:lumMod val="20000"/>
                <a:lumOff val="80000"/>
              </a:srgbClr>
            </a:solidFill>
            <a:ln w="19050" cap="flat" cmpd="sng" algn="ctr">
              <a:solidFill>
                <a:srgbClr val="000000">
                  <a:lumMod val="75000"/>
                  <a:lumOff val="25000"/>
                </a:srgbClr>
              </a:solidFill>
              <a:prstDash val="solid"/>
              <a:round/>
              <a:headEnd type="none" w="med" len="med"/>
              <a:tailEnd type="none" w="med" len="med"/>
            </a:ln>
            <a:effectLst>
              <a:outerShdw blurRad="50800" dist="38100" dir="2700000" algn="tl" rotWithShape="0">
                <a:prstClr val="black">
                  <a:alpha val="40000"/>
                </a:prstClr>
              </a:outerShdw>
            </a:effectLst>
          </p:spPr>
          <p:txBody>
            <a:bodyPr wrap="none"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GB" sz="1400" b="1" i="0" u="none" strike="noStrike" kern="0" cap="none" spc="0" normalizeH="0" baseline="0" noProof="0">
                <a:ln>
                  <a:noFill/>
                </a:ln>
                <a:solidFill>
                  <a:srgbClr val="000000"/>
                </a:solidFill>
                <a:effectLst/>
                <a:uLnTx/>
                <a:uFillTx/>
                <a:latin typeface="Arial" charset="0"/>
                <a:ea typeface="MS PGothic" pitchFamily="34" charset="-128"/>
                <a:cs typeface="Arial" charset="0"/>
              </a:endParaRPr>
            </a:p>
          </p:txBody>
        </p:sp>
        <p:sp>
          <p:nvSpPr>
            <p:cNvPr id="23" name="TextBox 17"/>
            <p:cNvSpPr txBox="1">
              <a:spLocks noChangeArrowheads="1"/>
            </p:cNvSpPr>
            <p:nvPr/>
          </p:nvSpPr>
          <p:spPr bwMode="auto">
            <a:xfrm>
              <a:off x="3548063" y="4095750"/>
              <a:ext cx="227647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400" b="1">
                  <a:solidFill>
                    <a:srgbClr val="000000"/>
                  </a:solidFill>
                  <a:latin typeface="Arial" charset="0"/>
                  <a:ea typeface="MS PGothic" pitchFamily="34" charset="-128"/>
                </a:defRPr>
              </a:lvl1pPr>
              <a:lvl2pPr marL="742950" indent="-285750" eaLnBrk="0" hangingPunct="0">
                <a:defRPr sz="1400" b="1">
                  <a:solidFill>
                    <a:srgbClr val="000000"/>
                  </a:solidFill>
                  <a:latin typeface="Arial" charset="0"/>
                  <a:ea typeface="MS PGothic" pitchFamily="34" charset="-128"/>
                </a:defRPr>
              </a:lvl2pPr>
              <a:lvl3pPr marL="1143000" indent="-228600" eaLnBrk="0" hangingPunct="0">
                <a:defRPr sz="1400" b="1">
                  <a:solidFill>
                    <a:srgbClr val="000000"/>
                  </a:solidFill>
                  <a:latin typeface="Arial" charset="0"/>
                  <a:ea typeface="MS PGothic" pitchFamily="34" charset="-128"/>
                </a:defRPr>
              </a:lvl3pPr>
              <a:lvl4pPr marL="1600200" indent="-228600" eaLnBrk="0" hangingPunct="0">
                <a:defRPr sz="1400" b="1">
                  <a:solidFill>
                    <a:srgbClr val="000000"/>
                  </a:solidFill>
                  <a:latin typeface="Arial" charset="0"/>
                  <a:ea typeface="MS PGothic" pitchFamily="34" charset="-128"/>
                </a:defRPr>
              </a:lvl4pPr>
              <a:lvl5pPr marL="2057400" indent="-228600" eaLnBrk="0" hangingPunct="0">
                <a:defRPr sz="1400" b="1">
                  <a:solidFill>
                    <a:srgbClr val="000000"/>
                  </a:solidFill>
                  <a:latin typeface="Arial" charset="0"/>
                  <a:ea typeface="MS PGothic" pitchFamily="34" charset="-128"/>
                </a:defRPr>
              </a:lvl5pPr>
              <a:lvl6pPr marL="2514600" indent="-228600" eaLnBrk="0" fontAlgn="base" hangingPunct="0">
                <a:spcBef>
                  <a:spcPct val="0"/>
                </a:spcBef>
                <a:spcAft>
                  <a:spcPct val="0"/>
                </a:spcAft>
                <a:defRPr sz="1400" b="1">
                  <a:solidFill>
                    <a:srgbClr val="000000"/>
                  </a:solidFill>
                  <a:latin typeface="Arial" charset="0"/>
                  <a:ea typeface="MS PGothic" pitchFamily="34" charset="-128"/>
                </a:defRPr>
              </a:lvl6pPr>
              <a:lvl7pPr marL="2971800" indent="-228600" eaLnBrk="0" fontAlgn="base" hangingPunct="0">
                <a:spcBef>
                  <a:spcPct val="0"/>
                </a:spcBef>
                <a:spcAft>
                  <a:spcPct val="0"/>
                </a:spcAft>
                <a:defRPr sz="1400" b="1">
                  <a:solidFill>
                    <a:srgbClr val="000000"/>
                  </a:solidFill>
                  <a:latin typeface="Arial" charset="0"/>
                  <a:ea typeface="MS PGothic" pitchFamily="34" charset="-128"/>
                </a:defRPr>
              </a:lvl7pPr>
              <a:lvl8pPr marL="3429000" indent="-228600" eaLnBrk="0" fontAlgn="base" hangingPunct="0">
                <a:spcBef>
                  <a:spcPct val="0"/>
                </a:spcBef>
                <a:spcAft>
                  <a:spcPct val="0"/>
                </a:spcAft>
                <a:defRPr sz="1400" b="1">
                  <a:solidFill>
                    <a:srgbClr val="000000"/>
                  </a:solidFill>
                  <a:latin typeface="Arial" charset="0"/>
                  <a:ea typeface="MS PGothic" pitchFamily="34" charset="-128"/>
                </a:defRPr>
              </a:lvl8pPr>
              <a:lvl9pPr marL="3886200" indent="-228600" eaLnBrk="0" fontAlgn="base" hangingPunct="0">
                <a:spcBef>
                  <a:spcPct val="0"/>
                </a:spcBef>
                <a:spcAft>
                  <a:spcPct val="0"/>
                </a:spcAft>
                <a:defRPr sz="1400" b="1">
                  <a:solidFill>
                    <a:srgbClr val="000000"/>
                  </a:solidFill>
                  <a:latin typeface="Arial" charset="0"/>
                  <a:ea typeface="MS PGothic" pitchFamily="34" charset="-128"/>
                </a:defRPr>
              </a:lvl9pPr>
            </a:lstStyle>
            <a:p>
              <a:pPr marL="0" marR="0" lvl="0" indent="0" defTabSz="914400" eaLnBrk="1" fontAlgn="base" latinLnBrk="0" hangingPunct="1">
                <a:lnSpc>
                  <a:spcPct val="100000"/>
                </a:lnSpc>
                <a:spcBef>
                  <a:spcPct val="0"/>
                </a:spcBef>
                <a:spcAft>
                  <a:spcPct val="0"/>
                </a:spcAft>
                <a:buClrTx/>
                <a:buSzTx/>
                <a:buFontTx/>
                <a:buNone/>
                <a:tabLst/>
                <a:defRPr/>
              </a:pPr>
              <a:r>
                <a:rPr kumimoji="0" lang="en-GB" sz="1400" b="0" i="0" u="none" strike="noStrike" kern="0" cap="none" spc="0" normalizeH="0" baseline="0" noProof="0">
                  <a:ln>
                    <a:noFill/>
                  </a:ln>
                  <a:solidFill>
                    <a:srgbClr val="000000"/>
                  </a:solidFill>
                  <a:effectLst/>
                  <a:uLnTx/>
                  <a:uFillTx/>
                  <a:latin typeface="Arial" charset="0"/>
                  <a:ea typeface="MS PGothic" pitchFamily="34" charset="-128"/>
                </a:rPr>
                <a:t>Internal or external event</a:t>
              </a:r>
            </a:p>
          </p:txBody>
        </p:sp>
        <p:sp>
          <p:nvSpPr>
            <p:cNvPr id="24" name="TextBox 18"/>
            <p:cNvSpPr txBox="1">
              <a:spLocks noChangeArrowheads="1"/>
            </p:cNvSpPr>
            <p:nvPr/>
          </p:nvSpPr>
          <p:spPr bwMode="auto">
            <a:xfrm>
              <a:off x="5759450" y="5519738"/>
              <a:ext cx="2109788"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400" b="1">
                  <a:solidFill>
                    <a:srgbClr val="000000"/>
                  </a:solidFill>
                  <a:latin typeface="Arial" charset="0"/>
                  <a:ea typeface="MS PGothic" pitchFamily="34" charset="-128"/>
                </a:defRPr>
              </a:lvl1pPr>
              <a:lvl2pPr marL="742950" indent="-285750" eaLnBrk="0" hangingPunct="0">
                <a:defRPr sz="1400" b="1">
                  <a:solidFill>
                    <a:srgbClr val="000000"/>
                  </a:solidFill>
                  <a:latin typeface="Arial" charset="0"/>
                  <a:ea typeface="MS PGothic" pitchFamily="34" charset="-128"/>
                </a:defRPr>
              </a:lvl2pPr>
              <a:lvl3pPr marL="1143000" indent="-228600" eaLnBrk="0" hangingPunct="0">
                <a:defRPr sz="1400" b="1">
                  <a:solidFill>
                    <a:srgbClr val="000000"/>
                  </a:solidFill>
                  <a:latin typeface="Arial" charset="0"/>
                  <a:ea typeface="MS PGothic" pitchFamily="34" charset="-128"/>
                </a:defRPr>
              </a:lvl3pPr>
              <a:lvl4pPr marL="1600200" indent="-228600" eaLnBrk="0" hangingPunct="0">
                <a:defRPr sz="1400" b="1">
                  <a:solidFill>
                    <a:srgbClr val="000000"/>
                  </a:solidFill>
                  <a:latin typeface="Arial" charset="0"/>
                  <a:ea typeface="MS PGothic" pitchFamily="34" charset="-128"/>
                </a:defRPr>
              </a:lvl4pPr>
              <a:lvl5pPr marL="2057400" indent="-228600" eaLnBrk="0" hangingPunct="0">
                <a:defRPr sz="1400" b="1">
                  <a:solidFill>
                    <a:srgbClr val="000000"/>
                  </a:solidFill>
                  <a:latin typeface="Arial" charset="0"/>
                  <a:ea typeface="MS PGothic" pitchFamily="34" charset="-128"/>
                </a:defRPr>
              </a:lvl5pPr>
              <a:lvl6pPr marL="2514600" indent="-228600" eaLnBrk="0" fontAlgn="base" hangingPunct="0">
                <a:spcBef>
                  <a:spcPct val="0"/>
                </a:spcBef>
                <a:spcAft>
                  <a:spcPct val="0"/>
                </a:spcAft>
                <a:defRPr sz="1400" b="1">
                  <a:solidFill>
                    <a:srgbClr val="000000"/>
                  </a:solidFill>
                  <a:latin typeface="Arial" charset="0"/>
                  <a:ea typeface="MS PGothic" pitchFamily="34" charset="-128"/>
                </a:defRPr>
              </a:lvl6pPr>
              <a:lvl7pPr marL="2971800" indent="-228600" eaLnBrk="0" fontAlgn="base" hangingPunct="0">
                <a:spcBef>
                  <a:spcPct val="0"/>
                </a:spcBef>
                <a:spcAft>
                  <a:spcPct val="0"/>
                </a:spcAft>
                <a:defRPr sz="1400" b="1">
                  <a:solidFill>
                    <a:srgbClr val="000000"/>
                  </a:solidFill>
                  <a:latin typeface="Arial" charset="0"/>
                  <a:ea typeface="MS PGothic" pitchFamily="34" charset="-128"/>
                </a:defRPr>
              </a:lvl7pPr>
              <a:lvl8pPr marL="3429000" indent="-228600" eaLnBrk="0" fontAlgn="base" hangingPunct="0">
                <a:spcBef>
                  <a:spcPct val="0"/>
                </a:spcBef>
                <a:spcAft>
                  <a:spcPct val="0"/>
                </a:spcAft>
                <a:defRPr sz="1400" b="1">
                  <a:solidFill>
                    <a:srgbClr val="000000"/>
                  </a:solidFill>
                  <a:latin typeface="Arial" charset="0"/>
                  <a:ea typeface="MS PGothic" pitchFamily="34" charset="-128"/>
                </a:defRPr>
              </a:lvl8pPr>
              <a:lvl9pPr marL="3886200" indent="-228600" eaLnBrk="0" fontAlgn="base" hangingPunct="0">
                <a:spcBef>
                  <a:spcPct val="0"/>
                </a:spcBef>
                <a:spcAft>
                  <a:spcPct val="0"/>
                </a:spcAft>
                <a:defRPr sz="1400" b="1">
                  <a:solidFill>
                    <a:srgbClr val="000000"/>
                  </a:solidFill>
                  <a:latin typeface="Arial" charset="0"/>
                  <a:ea typeface="MS PGothic" pitchFamily="34" charset="-128"/>
                </a:defRPr>
              </a:lvl9pPr>
            </a:lstStyle>
            <a:p>
              <a:pPr marL="0" marR="0" lvl="0" indent="0" defTabSz="914400" eaLnBrk="1" fontAlgn="base" latinLnBrk="0" hangingPunct="1">
                <a:lnSpc>
                  <a:spcPct val="100000"/>
                </a:lnSpc>
                <a:spcBef>
                  <a:spcPct val="0"/>
                </a:spcBef>
                <a:spcAft>
                  <a:spcPct val="0"/>
                </a:spcAft>
                <a:buClrTx/>
                <a:buSzTx/>
                <a:buFontTx/>
                <a:buNone/>
                <a:tabLst/>
                <a:defRPr/>
              </a:pPr>
              <a:r>
                <a:rPr kumimoji="0" lang="en-GB" sz="1400" b="0" i="0" u="none" strike="noStrike" kern="0" cap="none" spc="0" normalizeH="0" baseline="0" noProof="0">
                  <a:ln>
                    <a:noFill/>
                  </a:ln>
                  <a:solidFill>
                    <a:srgbClr val="000000"/>
                  </a:solidFill>
                  <a:effectLst/>
                  <a:uLnTx/>
                  <a:uFillTx/>
                  <a:latin typeface="Arial" charset="0"/>
                  <a:ea typeface="MS PGothic" pitchFamily="34" charset="-128"/>
                </a:rPr>
                <a:t>Executing exception </a:t>
              </a:r>
            </a:p>
            <a:p>
              <a:pPr marL="0" marR="0" lvl="0" indent="0" defTabSz="914400" eaLnBrk="1" fontAlgn="base" latinLnBrk="0" hangingPunct="1">
                <a:lnSpc>
                  <a:spcPct val="100000"/>
                </a:lnSpc>
                <a:spcBef>
                  <a:spcPct val="0"/>
                </a:spcBef>
                <a:spcAft>
                  <a:spcPct val="0"/>
                </a:spcAft>
                <a:buClrTx/>
                <a:buSzTx/>
                <a:buFontTx/>
                <a:buNone/>
                <a:tabLst/>
                <a:defRPr/>
              </a:pPr>
              <a:r>
                <a:rPr kumimoji="0" lang="en-GB" sz="1400" b="0" i="0" u="none" strike="noStrike" kern="0" cap="none" spc="0" normalizeH="0" baseline="0" noProof="0">
                  <a:ln>
                    <a:noFill/>
                  </a:ln>
                  <a:solidFill>
                    <a:srgbClr val="000000"/>
                  </a:solidFill>
                  <a:effectLst/>
                  <a:uLnTx/>
                  <a:uFillTx/>
                  <a:latin typeface="Arial" charset="0"/>
                  <a:ea typeface="MS PGothic" pitchFamily="34" charset="-128"/>
                </a:rPr>
                <a:t>handler</a:t>
              </a:r>
            </a:p>
          </p:txBody>
        </p:sp>
        <p:sp>
          <p:nvSpPr>
            <p:cNvPr id="25" name="TextBox 19"/>
            <p:cNvSpPr txBox="1">
              <a:spLocks noChangeArrowheads="1"/>
            </p:cNvSpPr>
            <p:nvPr/>
          </p:nvSpPr>
          <p:spPr bwMode="auto">
            <a:xfrm>
              <a:off x="1562100" y="5519738"/>
              <a:ext cx="1728788"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400" b="1">
                  <a:solidFill>
                    <a:srgbClr val="000000"/>
                  </a:solidFill>
                  <a:latin typeface="Arial" charset="0"/>
                  <a:ea typeface="MS PGothic" pitchFamily="34" charset="-128"/>
                </a:defRPr>
              </a:lvl1pPr>
              <a:lvl2pPr marL="742950" indent="-285750" eaLnBrk="0" hangingPunct="0">
                <a:defRPr sz="1400" b="1">
                  <a:solidFill>
                    <a:srgbClr val="000000"/>
                  </a:solidFill>
                  <a:latin typeface="Arial" charset="0"/>
                  <a:ea typeface="MS PGothic" pitchFamily="34" charset="-128"/>
                </a:defRPr>
              </a:lvl2pPr>
              <a:lvl3pPr marL="1143000" indent="-228600" eaLnBrk="0" hangingPunct="0">
                <a:defRPr sz="1400" b="1">
                  <a:solidFill>
                    <a:srgbClr val="000000"/>
                  </a:solidFill>
                  <a:latin typeface="Arial" charset="0"/>
                  <a:ea typeface="MS PGothic" pitchFamily="34" charset="-128"/>
                </a:defRPr>
              </a:lvl3pPr>
              <a:lvl4pPr marL="1600200" indent="-228600" eaLnBrk="0" hangingPunct="0">
                <a:defRPr sz="1400" b="1">
                  <a:solidFill>
                    <a:srgbClr val="000000"/>
                  </a:solidFill>
                  <a:latin typeface="Arial" charset="0"/>
                  <a:ea typeface="MS PGothic" pitchFamily="34" charset="-128"/>
                </a:defRPr>
              </a:lvl4pPr>
              <a:lvl5pPr marL="2057400" indent="-228600" eaLnBrk="0" hangingPunct="0">
                <a:defRPr sz="1400" b="1">
                  <a:solidFill>
                    <a:srgbClr val="000000"/>
                  </a:solidFill>
                  <a:latin typeface="Arial" charset="0"/>
                  <a:ea typeface="MS PGothic" pitchFamily="34" charset="-128"/>
                </a:defRPr>
              </a:lvl5pPr>
              <a:lvl6pPr marL="2514600" indent="-228600" eaLnBrk="0" fontAlgn="base" hangingPunct="0">
                <a:spcBef>
                  <a:spcPct val="0"/>
                </a:spcBef>
                <a:spcAft>
                  <a:spcPct val="0"/>
                </a:spcAft>
                <a:defRPr sz="1400" b="1">
                  <a:solidFill>
                    <a:srgbClr val="000000"/>
                  </a:solidFill>
                  <a:latin typeface="Arial" charset="0"/>
                  <a:ea typeface="MS PGothic" pitchFamily="34" charset="-128"/>
                </a:defRPr>
              </a:lvl6pPr>
              <a:lvl7pPr marL="2971800" indent="-228600" eaLnBrk="0" fontAlgn="base" hangingPunct="0">
                <a:spcBef>
                  <a:spcPct val="0"/>
                </a:spcBef>
                <a:spcAft>
                  <a:spcPct val="0"/>
                </a:spcAft>
                <a:defRPr sz="1400" b="1">
                  <a:solidFill>
                    <a:srgbClr val="000000"/>
                  </a:solidFill>
                  <a:latin typeface="Arial" charset="0"/>
                  <a:ea typeface="MS PGothic" pitchFamily="34" charset="-128"/>
                </a:defRPr>
              </a:lvl7pPr>
              <a:lvl8pPr marL="3429000" indent="-228600" eaLnBrk="0" fontAlgn="base" hangingPunct="0">
                <a:spcBef>
                  <a:spcPct val="0"/>
                </a:spcBef>
                <a:spcAft>
                  <a:spcPct val="0"/>
                </a:spcAft>
                <a:defRPr sz="1400" b="1">
                  <a:solidFill>
                    <a:srgbClr val="000000"/>
                  </a:solidFill>
                  <a:latin typeface="Arial" charset="0"/>
                  <a:ea typeface="MS PGothic" pitchFamily="34" charset="-128"/>
                </a:defRPr>
              </a:lvl8pPr>
              <a:lvl9pPr marL="3886200" indent="-228600" eaLnBrk="0" fontAlgn="base" hangingPunct="0">
                <a:spcBef>
                  <a:spcPct val="0"/>
                </a:spcBef>
                <a:spcAft>
                  <a:spcPct val="0"/>
                </a:spcAft>
                <a:defRPr sz="1400" b="1">
                  <a:solidFill>
                    <a:srgbClr val="000000"/>
                  </a:solidFill>
                  <a:latin typeface="Arial" charset="0"/>
                  <a:ea typeface="MS PGothic" pitchFamily="34" charset="-128"/>
                </a:defRPr>
              </a:lvl9pPr>
            </a:lstStyle>
            <a:p>
              <a:pPr marL="0" marR="0" lvl="0" indent="0" defTabSz="914400" eaLnBrk="1" fontAlgn="base" latinLnBrk="0" hangingPunct="1">
                <a:lnSpc>
                  <a:spcPct val="100000"/>
                </a:lnSpc>
                <a:spcBef>
                  <a:spcPct val="0"/>
                </a:spcBef>
                <a:spcAft>
                  <a:spcPct val="0"/>
                </a:spcAft>
                <a:buClrTx/>
                <a:buSzTx/>
                <a:buFontTx/>
                <a:buNone/>
                <a:tabLst/>
                <a:defRPr/>
              </a:pPr>
              <a:r>
                <a:rPr kumimoji="0" lang="en-GB" sz="1400" b="0" i="0" u="none" strike="noStrike" kern="0" cap="none" spc="0" normalizeH="0" baseline="0" noProof="0">
                  <a:ln>
                    <a:noFill/>
                  </a:ln>
                  <a:solidFill>
                    <a:srgbClr val="000000"/>
                  </a:solidFill>
                  <a:effectLst/>
                  <a:uLnTx/>
                  <a:uFillTx/>
                  <a:latin typeface="Arial" charset="0"/>
                  <a:ea typeface="MS PGothic" pitchFamily="34" charset="-128"/>
                </a:rPr>
                <a:t>Executing normal code sequence</a:t>
              </a:r>
            </a:p>
          </p:txBody>
        </p:sp>
        <p:sp>
          <p:nvSpPr>
            <p:cNvPr id="26" name="TextBox 20"/>
            <p:cNvSpPr txBox="1">
              <a:spLocks noChangeArrowheads="1"/>
            </p:cNvSpPr>
            <p:nvPr/>
          </p:nvSpPr>
          <p:spPr bwMode="auto">
            <a:xfrm>
              <a:off x="3819525" y="5832475"/>
              <a:ext cx="17145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400" b="1">
                  <a:solidFill>
                    <a:srgbClr val="000000"/>
                  </a:solidFill>
                  <a:latin typeface="Arial" charset="0"/>
                  <a:ea typeface="MS PGothic" pitchFamily="34" charset="-128"/>
                </a:defRPr>
              </a:lvl1pPr>
              <a:lvl2pPr marL="742950" indent="-285750" eaLnBrk="0" hangingPunct="0">
                <a:defRPr sz="1400" b="1">
                  <a:solidFill>
                    <a:srgbClr val="000000"/>
                  </a:solidFill>
                  <a:latin typeface="Arial" charset="0"/>
                  <a:ea typeface="MS PGothic" pitchFamily="34" charset="-128"/>
                </a:defRPr>
              </a:lvl2pPr>
              <a:lvl3pPr marL="1143000" indent="-228600" eaLnBrk="0" hangingPunct="0">
                <a:defRPr sz="1400" b="1">
                  <a:solidFill>
                    <a:srgbClr val="000000"/>
                  </a:solidFill>
                  <a:latin typeface="Arial" charset="0"/>
                  <a:ea typeface="MS PGothic" pitchFamily="34" charset="-128"/>
                </a:defRPr>
              </a:lvl3pPr>
              <a:lvl4pPr marL="1600200" indent="-228600" eaLnBrk="0" hangingPunct="0">
                <a:defRPr sz="1400" b="1">
                  <a:solidFill>
                    <a:srgbClr val="000000"/>
                  </a:solidFill>
                  <a:latin typeface="Arial" charset="0"/>
                  <a:ea typeface="MS PGothic" pitchFamily="34" charset="-128"/>
                </a:defRPr>
              </a:lvl4pPr>
              <a:lvl5pPr marL="2057400" indent="-228600" eaLnBrk="0" hangingPunct="0">
                <a:defRPr sz="1400" b="1">
                  <a:solidFill>
                    <a:srgbClr val="000000"/>
                  </a:solidFill>
                  <a:latin typeface="Arial" charset="0"/>
                  <a:ea typeface="MS PGothic" pitchFamily="34" charset="-128"/>
                </a:defRPr>
              </a:lvl5pPr>
              <a:lvl6pPr marL="2514600" indent="-228600" eaLnBrk="0" fontAlgn="base" hangingPunct="0">
                <a:spcBef>
                  <a:spcPct val="0"/>
                </a:spcBef>
                <a:spcAft>
                  <a:spcPct val="0"/>
                </a:spcAft>
                <a:defRPr sz="1400" b="1">
                  <a:solidFill>
                    <a:srgbClr val="000000"/>
                  </a:solidFill>
                  <a:latin typeface="Arial" charset="0"/>
                  <a:ea typeface="MS PGothic" pitchFamily="34" charset="-128"/>
                </a:defRPr>
              </a:lvl6pPr>
              <a:lvl7pPr marL="2971800" indent="-228600" eaLnBrk="0" fontAlgn="base" hangingPunct="0">
                <a:spcBef>
                  <a:spcPct val="0"/>
                </a:spcBef>
                <a:spcAft>
                  <a:spcPct val="0"/>
                </a:spcAft>
                <a:defRPr sz="1400" b="1">
                  <a:solidFill>
                    <a:srgbClr val="000000"/>
                  </a:solidFill>
                  <a:latin typeface="Arial" charset="0"/>
                  <a:ea typeface="MS PGothic" pitchFamily="34" charset="-128"/>
                </a:defRPr>
              </a:lvl7pPr>
              <a:lvl8pPr marL="3429000" indent="-228600" eaLnBrk="0" fontAlgn="base" hangingPunct="0">
                <a:spcBef>
                  <a:spcPct val="0"/>
                </a:spcBef>
                <a:spcAft>
                  <a:spcPct val="0"/>
                </a:spcAft>
                <a:defRPr sz="1400" b="1">
                  <a:solidFill>
                    <a:srgbClr val="000000"/>
                  </a:solidFill>
                  <a:latin typeface="Arial" charset="0"/>
                  <a:ea typeface="MS PGothic" pitchFamily="34" charset="-128"/>
                </a:defRPr>
              </a:lvl8pPr>
              <a:lvl9pPr marL="3886200" indent="-228600" eaLnBrk="0" fontAlgn="base" hangingPunct="0">
                <a:spcBef>
                  <a:spcPct val="0"/>
                </a:spcBef>
                <a:spcAft>
                  <a:spcPct val="0"/>
                </a:spcAft>
                <a:defRPr sz="1400" b="1">
                  <a:solidFill>
                    <a:srgbClr val="000000"/>
                  </a:solidFill>
                  <a:latin typeface="Arial" charset="0"/>
                  <a:ea typeface="MS PGothic" pitchFamily="34" charset="-128"/>
                </a:defRPr>
              </a:lvl9pPr>
            </a:lstStyle>
            <a:p>
              <a:pPr marL="0" marR="0" lvl="0" indent="0" defTabSz="914400" eaLnBrk="1" fontAlgn="base" latinLnBrk="0" hangingPunct="1">
                <a:lnSpc>
                  <a:spcPct val="100000"/>
                </a:lnSpc>
                <a:spcBef>
                  <a:spcPct val="0"/>
                </a:spcBef>
                <a:spcAft>
                  <a:spcPct val="0"/>
                </a:spcAft>
                <a:buClrTx/>
                <a:buSzTx/>
                <a:buFontTx/>
                <a:buNone/>
                <a:tabLst/>
                <a:defRPr/>
              </a:pPr>
              <a:r>
                <a:rPr kumimoji="0" lang="en-GB" sz="1400" b="0" i="0" u="none" strike="noStrike" kern="0" cap="none" spc="0" normalizeH="0" baseline="0" noProof="0">
                  <a:ln>
                    <a:noFill/>
                  </a:ln>
                  <a:solidFill>
                    <a:srgbClr val="000000"/>
                  </a:solidFill>
                  <a:effectLst/>
                  <a:uLnTx/>
                  <a:uFillTx/>
                  <a:latin typeface="Arial" charset="0"/>
                  <a:ea typeface="MS PGothic" pitchFamily="34" charset="-128"/>
                </a:rPr>
                <a:t>Finishing handler</a:t>
              </a:r>
            </a:p>
          </p:txBody>
        </p:sp>
        <p:sp>
          <p:nvSpPr>
            <p:cNvPr id="27" name="TextBox 21"/>
            <p:cNvSpPr txBox="1">
              <a:spLocks noChangeArrowheads="1"/>
            </p:cNvSpPr>
            <p:nvPr/>
          </p:nvSpPr>
          <p:spPr bwMode="auto">
            <a:xfrm>
              <a:off x="3819525" y="4548188"/>
              <a:ext cx="1724025" cy="306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400" b="1">
                  <a:solidFill>
                    <a:srgbClr val="000000"/>
                  </a:solidFill>
                  <a:latin typeface="Arial" charset="0"/>
                  <a:ea typeface="MS PGothic" pitchFamily="34" charset="-128"/>
                </a:defRPr>
              </a:lvl1pPr>
              <a:lvl2pPr marL="742950" indent="-285750" eaLnBrk="0" hangingPunct="0">
                <a:defRPr sz="1400" b="1">
                  <a:solidFill>
                    <a:srgbClr val="000000"/>
                  </a:solidFill>
                  <a:latin typeface="Arial" charset="0"/>
                  <a:ea typeface="MS PGothic" pitchFamily="34" charset="-128"/>
                </a:defRPr>
              </a:lvl2pPr>
              <a:lvl3pPr marL="1143000" indent="-228600" eaLnBrk="0" hangingPunct="0">
                <a:defRPr sz="1400" b="1">
                  <a:solidFill>
                    <a:srgbClr val="000000"/>
                  </a:solidFill>
                  <a:latin typeface="Arial" charset="0"/>
                  <a:ea typeface="MS PGothic" pitchFamily="34" charset="-128"/>
                </a:defRPr>
              </a:lvl3pPr>
              <a:lvl4pPr marL="1600200" indent="-228600" eaLnBrk="0" hangingPunct="0">
                <a:defRPr sz="1400" b="1">
                  <a:solidFill>
                    <a:srgbClr val="000000"/>
                  </a:solidFill>
                  <a:latin typeface="Arial" charset="0"/>
                  <a:ea typeface="MS PGothic" pitchFamily="34" charset="-128"/>
                </a:defRPr>
              </a:lvl4pPr>
              <a:lvl5pPr marL="2057400" indent="-228600" eaLnBrk="0" hangingPunct="0">
                <a:defRPr sz="1400" b="1">
                  <a:solidFill>
                    <a:srgbClr val="000000"/>
                  </a:solidFill>
                  <a:latin typeface="Arial" charset="0"/>
                  <a:ea typeface="MS PGothic" pitchFamily="34" charset="-128"/>
                </a:defRPr>
              </a:lvl5pPr>
              <a:lvl6pPr marL="2514600" indent="-228600" eaLnBrk="0" fontAlgn="base" hangingPunct="0">
                <a:spcBef>
                  <a:spcPct val="0"/>
                </a:spcBef>
                <a:spcAft>
                  <a:spcPct val="0"/>
                </a:spcAft>
                <a:defRPr sz="1400" b="1">
                  <a:solidFill>
                    <a:srgbClr val="000000"/>
                  </a:solidFill>
                  <a:latin typeface="Arial" charset="0"/>
                  <a:ea typeface="MS PGothic" pitchFamily="34" charset="-128"/>
                </a:defRPr>
              </a:lvl6pPr>
              <a:lvl7pPr marL="2971800" indent="-228600" eaLnBrk="0" fontAlgn="base" hangingPunct="0">
                <a:spcBef>
                  <a:spcPct val="0"/>
                </a:spcBef>
                <a:spcAft>
                  <a:spcPct val="0"/>
                </a:spcAft>
                <a:defRPr sz="1400" b="1">
                  <a:solidFill>
                    <a:srgbClr val="000000"/>
                  </a:solidFill>
                  <a:latin typeface="Arial" charset="0"/>
                  <a:ea typeface="MS PGothic" pitchFamily="34" charset="-128"/>
                </a:defRPr>
              </a:lvl7pPr>
              <a:lvl8pPr marL="3429000" indent="-228600" eaLnBrk="0" fontAlgn="base" hangingPunct="0">
                <a:spcBef>
                  <a:spcPct val="0"/>
                </a:spcBef>
                <a:spcAft>
                  <a:spcPct val="0"/>
                </a:spcAft>
                <a:defRPr sz="1400" b="1">
                  <a:solidFill>
                    <a:srgbClr val="000000"/>
                  </a:solidFill>
                  <a:latin typeface="Arial" charset="0"/>
                  <a:ea typeface="MS PGothic" pitchFamily="34" charset="-128"/>
                </a:defRPr>
              </a:lvl8pPr>
              <a:lvl9pPr marL="3886200" indent="-228600" eaLnBrk="0" fontAlgn="base" hangingPunct="0">
                <a:spcBef>
                  <a:spcPct val="0"/>
                </a:spcBef>
                <a:spcAft>
                  <a:spcPct val="0"/>
                </a:spcAft>
                <a:defRPr sz="1400" b="1">
                  <a:solidFill>
                    <a:srgbClr val="000000"/>
                  </a:solidFill>
                  <a:latin typeface="Arial" charset="0"/>
                  <a:ea typeface="MS PGothic" pitchFamily="34" charset="-128"/>
                </a:defRPr>
              </a:lvl9pPr>
            </a:lstStyle>
            <a:p>
              <a:pPr marL="0" marR="0" lvl="0" indent="0" defTabSz="914400" eaLnBrk="1" fontAlgn="base" latinLnBrk="0" hangingPunct="1">
                <a:lnSpc>
                  <a:spcPct val="100000"/>
                </a:lnSpc>
                <a:spcBef>
                  <a:spcPct val="0"/>
                </a:spcBef>
                <a:spcAft>
                  <a:spcPct val="0"/>
                </a:spcAft>
                <a:buClrTx/>
                <a:buSzTx/>
                <a:buFontTx/>
                <a:buNone/>
                <a:tabLst/>
                <a:defRPr/>
              </a:pPr>
              <a:r>
                <a:rPr kumimoji="0" lang="en-GB" sz="1400" b="0" i="0" u="none" strike="noStrike" kern="0" cap="none" spc="0" normalizeH="0" baseline="0" noProof="0">
                  <a:ln>
                    <a:noFill/>
                  </a:ln>
                  <a:solidFill>
                    <a:srgbClr val="000000"/>
                  </a:solidFill>
                  <a:effectLst/>
                  <a:uLnTx/>
                  <a:uFillTx/>
                  <a:latin typeface="Arial" charset="0"/>
                  <a:ea typeface="MS PGothic" pitchFamily="34" charset="-128"/>
                </a:rPr>
                <a:t>Context saving</a:t>
              </a:r>
            </a:p>
          </p:txBody>
        </p:sp>
        <p:sp>
          <p:nvSpPr>
            <p:cNvPr id="28" name="TextBox 22"/>
            <p:cNvSpPr txBox="1">
              <a:spLocks noChangeArrowheads="1"/>
            </p:cNvSpPr>
            <p:nvPr/>
          </p:nvSpPr>
          <p:spPr bwMode="auto">
            <a:xfrm>
              <a:off x="3771900" y="5416550"/>
              <a:ext cx="17240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400" b="1">
                  <a:solidFill>
                    <a:srgbClr val="000000"/>
                  </a:solidFill>
                  <a:latin typeface="Arial" charset="0"/>
                  <a:ea typeface="MS PGothic" pitchFamily="34" charset="-128"/>
                </a:defRPr>
              </a:lvl1pPr>
              <a:lvl2pPr marL="742950" indent="-285750" eaLnBrk="0" hangingPunct="0">
                <a:defRPr sz="1400" b="1">
                  <a:solidFill>
                    <a:srgbClr val="000000"/>
                  </a:solidFill>
                  <a:latin typeface="Arial" charset="0"/>
                  <a:ea typeface="MS PGothic" pitchFamily="34" charset="-128"/>
                </a:defRPr>
              </a:lvl2pPr>
              <a:lvl3pPr marL="1143000" indent="-228600" eaLnBrk="0" hangingPunct="0">
                <a:defRPr sz="1400" b="1">
                  <a:solidFill>
                    <a:srgbClr val="000000"/>
                  </a:solidFill>
                  <a:latin typeface="Arial" charset="0"/>
                  <a:ea typeface="MS PGothic" pitchFamily="34" charset="-128"/>
                </a:defRPr>
              </a:lvl3pPr>
              <a:lvl4pPr marL="1600200" indent="-228600" eaLnBrk="0" hangingPunct="0">
                <a:defRPr sz="1400" b="1">
                  <a:solidFill>
                    <a:srgbClr val="000000"/>
                  </a:solidFill>
                  <a:latin typeface="Arial" charset="0"/>
                  <a:ea typeface="MS PGothic" pitchFamily="34" charset="-128"/>
                </a:defRPr>
              </a:lvl4pPr>
              <a:lvl5pPr marL="2057400" indent="-228600" eaLnBrk="0" hangingPunct="0">
                <a:defRPr sz="1400" b="1">
                  <a:solidFill>
                    <a:srgbClr val="000000"/>
                  </a:solidFill>
                  <a:latin typeface="Arial" charset="0"/>
                  <a:ea typeface="MS PGothic" pitchFamily="34" charset="-128"/>
                </a:defRPr>
              </a:lvl5pPr>
              <a:lvl6pPr marL="2514600" indent="-228600" eaLnBrk="0" fontAlgn="base" hangingPunct="0">
                <a:spcBef>
                  <a:spcPct val="0"/>
                </a:spcBef>
                <a:spcAft>
                  <a:spcPct val="0"/>
                </a:spcAft>
                <a:defRPr sz="1400" b="1">
                  <a:solidFill>
                    <a:srgbClr val="000000"/>
                  </a:solidFill>
                  <a:latin typeface="Arial" charset="0"/>
                  <a:ea typeface="MS PGothic" pitchFamily="34" charset="-128"/>
                </a:defRPr>
              </a:lvl6pPr>
              <a:lvl7pPr marL="2971800" indent="-228600" eaLnBrk="0" fontAlgn="base" hangingPunct="0">
                <a:spcBef>
                  <a:spcPct val="0"/>
                </a:spcBef>
                <a:spcAft>
                  <a:spcPct val="0"/>
                </a:spcAft>
                <a:defRPr sz="1400" b="1">
                  <a:solidFill>
                    <a:srgbClr val="000000"/>
                  </a:solidFill>
                  <a:latin typeface="Arial" charset="0"/>
                  <a:ea typeface="MS PGothic" pitchFamily="34" charset="-128"/>
                </a:defRPr>
              </a:lvl7pPr>
              <a:lvl8pPr marL="3429000" indent="-228600" eaLnBrk="0" fontAlgn="base" hangingPunct="0">
                <a:spcBef>
                  <a:spcPct val="0"/>
                </a:spcBef>
                <a:spcAft>
                  <a:spcPct val="0"/>
                </a:spcAft>
                <a:defRPr sz="1400" b="1">
                  <a:solidFill>
                    <a:srgbClr val="000000"/>
                  </a:solidFill>
                  <a:latin typeface="Arial" charset="0"/>
                  <a:ea typeface="MS PGothic" pitchFamily="34" charset="-128"/>
                </a:defRPr>
              </a:lvl8pPr>
              <a:lvl9pPr marL="3886200" indent="-228600" eaLnBrk="0" fontAlgn="base" hangingPunct="0">
                <a:spcBef>
                  <a:spcPct val="0"/>
                </a:spcBef>
                <a:spcAft>
                  <a:spcPct val="0"/>
                </a:spcAft>
                <a:defRPr sz="1400" b="1">
                  <a:solidFill>
                    <a:srgbClr val="000000"/>
                  </a:solidFill>
                  <a:latin typeface="Arial" charset="0"/>
                  <a:ea typeface="MS PGothic" pitchFamily="34" charset="-128"/>
                </a:defRPr>
              </a:lvl9pPr>
            </a:lstStyle>
            <a:p>
              <a:pPr marL="0" marR="0" lvl="0" indent="0" defTabSz="914400" eaLnBrk="1" fontAlgn="base" latinLnBrk="0" hangingPunct="1">
                <a:lnSpc>
                  <a:spcPct val="100000"/>
                </a:lnSpc>
                <a:spcBef>
                  <a:spcPct val="0"/>
                </a:spcBef>
                <a:spcAft>
                  <a:spcPct val="0"/>
                </a:spcAft>
                <a:buClrTx/>
                <a:buSzTx/>
                <a:buFontTx/>
                <a:buNone/>
                <a:tabLst/>
                <a:defRPr/>
              </a:pPr>
              <a:r>
                <a:rPr kumimoji="0" lang="en-GB" sz="1400" b="0" i="0" u="none" strike="noStrike" kern="0" cap="none" spc="0" normalizeH="0" baseline="0" noProof="0">
                  <a:ln>
                    <a:noFill/>
                  </a:ln>
                  <a:solidFill>
                    <a:srgbClr val="000000"/>
                  </a:solidFill>
                  <a:effectLst/>
                  <a:uLnTx/>
                  <a:uFillTx/>
                  <a:latin typeface="Arial" charset="0"/>
                  <a:ea typeface="MS PGothic" pitchFamily="34" charset="-128"/>
                </a:rPr>
                <a:t>Context restoring</a:t>
              </a:r>
            </a:p>
          </p:txBody>
        </p:sp>
      </p:grpSp>
    </p:spTree>
    <p:extLst>
      <p:ext uri="{BB962C8B-B14F-4D97-AF65-F5344CB8AC3E}">
        <p14:creationId xmlns:p14="http://schemas.microsoft.com/office/powerpoint/2010/main" val="2441654782"/>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itle 1"/>
          <p:cNvSpPr>
            <a:spLocks noGrp="1"/>
          </p:cNvSpPr>
          <p:nvPr>
            <p:ph type="title"/>
          </p:nvPr>
        </p:nvSpPr>
        <p:spPr/>
        <p:txBody>
          <a:bodyPr>
            <a:normAutofit fontScale="90000"/>
          </a:bodyPr>
          <a:lstStyle/>
          <a:p>
            <a:r>
              <a:rPr lang="en-GB" smtClean="0"/>
              <a:t>Cortex-M0 Exception Handling </a:t>
            </a:r>
          </a:p>
        </p:txBody>
      </p:sp>
      <p:sp>
        <p:nvSpPr>
          <p:cNvPr id="38915" name="Content Placeholder 2"/>
          <p:cNvSpPr>
            <a:spLocks noGrp="1"/>
          </p:cNvSpPr>
          <p:nvPr>
            <p:ph idx="1"/>
          </p:nvPr>
        </p:nvSpPr>
        <p:spPr/>
        <p:txBody>
          <a:bodyPr/>
          <a:lstStyle/>
          <a:p>
            <a:r>
              <a:rPr lang="en-GB" smtClean="0"/>
              <a:t>Exception Priority</a:t>
            </a:r>
          </a:p>
          <a:p>
            <a:pPr lvl="1"/>
            <a:r>
              <a:rPr lang="en-GB" smtClean="0"/>
              <a:t>The exceptions (or interrupts) are commonly divided into multiple levels of priorities;</a:t>
            </a:r>
          </a:p>
          <a:p>
            <a:pPr lvl="1"/>
            <a:r>
              <a:rPr lang="en-GB" smtClean="0"/>
              <a:t>A higher priority exception can be triggered and serviced during a lower priority exception;</a:t>
            </a:r>
          </a:p>
          <a:p>
            <a:pPr lvl="1"/>
            <a:r>
              <a:rPr lang="en-GB" smtClean="0"/>
              <a:t>Commonly known as a nested exception.</a:t>
            </a:r>
          </a:p>
          <a:p>
            <a:pPr lvl="1"/>
            <a:r>
              <a:rPr lang="en-GB" smtClean="0"/>
              <a:t>Exceptions can be disabled or enabled by software.</a:t>
            </a:r>
          </a:p>
          <a:p>
            <a:pPr lvl="1"/>
            <a:endParaRPr lang="en-GB" smtClean="0"/>
          </a:p>
          <a:p>
            <a:r>
              <a:rPr lang="en-GB" smtClean="0"/>
              <a:t> Cortex-M0 Interrupt Controller</a:t>
            </a:r>
          </a:p>
          <a:p>
            <a:pPr lvl="1"/>
            <a:r>
              <a:rPr lang="en-GB" smtClean="0"/>
              <a:t>Supports up to 32 IRQ inputs and a non-maskable interrupt (NMI) inputs;</a:t>
            </a:r>
          </a:p>
          <a:p>
            <a:pPr lvl="1"/>
            <a:r>
              <a:rPr lang="en-GB" smtClean="0"/>
              <a:t>NMI is similar to IRQ but cannot be disabled and has the highest priority, useful for safety critical systems such as industrial control or automotive.</a:t>
            </a:r>
            <a:endParaRPr lang="en-GB" dirty="0" smtClean="0"/>
          </a:p>
        </p:txBody>
      </p:sp>
    </p:spTree>
    <p:extLst>
      <p:ext uri="{BB962C8B-B14F-4D97-AF65-F5344CB8AC3E}">
        <p14:creationId xmlns:p14="http://schemas.microsoft.com/office/powerpoint/2010/main" val="3865499433"/>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Vector Table </a:t>
            </a:r>
            <a:r>
              <a:rPr lang="en-GB" smtClean="0"/>
              <a:t>for ARMv6-M</a:t>
            </a:r>
            <a:endParaRPr lang="en-GB" dirty="0"/>
          </a:p>
        </p:txBody>
      </p:sp>
      <p:sp>
        <p:nvSpPr>
          <p:cNvPr id="3" name="Content Placeholder 2"/>
          <p:cNvSpPr>
            <a:spLocks noGrp="1"/>
          </p:cNvSpPr>
          <p:nvPr>
            <p:ph idx="1"/>
          </p:nvPr>
        </p:nvSpPr>
        <p:spPr>
          <a:xfrm>
            <a:off x="479813" y="1143000"/>
            <a:ext cx="7061606" cy="4680000"/>
          </a:xfrm>
        </p:spPr>
        <p:txBody>
          <a:bodyPr/>
          <a:lstStyle/>
          <a:p>
            <a:r>
              <a:rPr lang="en-GB" sz="1800" dirty="0" smtClean="0"/>
              <a:t>First entry contains initial Main SP</a:t>
            </a:r>
          </a:p>
          <a:p>
            <a:r>
              <a:rPr lang="en-GB" sz="1800" dirty="0" smtClean="0"/>
              <a:t>All other entries are addresses for exception handlers</a:t>
            </a:r>
          </a:p>
          <a:p>
            <a:pPr lvl="1"/>
            <a:r>
              <a:rPr lang="en-GB" sz="1600" dirty="0" smtClean="0"/>
              <a:t>Must always have </a:t>
            </a:r>
            <a:r>
              <a:rPr lang="en-GB" sz="1600" dirty="0" err="1" smtClean="0"/>
              <a:t>LSBit</a:t>
            </a:r>
            <a:r>
              <a:rPr lang="en-GB" sz="1600" dirty="0" smtClean="0"/>
              <a:t> = 1 (for Thumb)</a:t>
            </a:r>
          </a:p>
          <a:p>
            <a:r>
              <a:rPr lang="en-GB" sz="1800" dirty="0" smtClean="0"/>
              <a:t>Table has up to 496 external interrupts</a:t>
            </a:r>
          </a:p>
          <a:p>
            <a:pPr lvl="1"/>
            <a:r>
              <a:rPr lang="en-GB" sz="1600" dirty="0" smtClean="0"/>
              <a:t>Implementation-defined</a:t>
            </a:r>
          </a:p>
          <a:p>
            <a:pPr lvl="1"/>
            <a:r>
              <a:rPr lang="en-GB" sz="1600" dirty="0" smtClean="0"/>
              <a:t>Maximum table size is 2048 bytes</a:t>
            </a:r>
          </a:p>
          <a:p>
            <a:r>
              <a:rPr lang="en-GB" sz="1800" dirty="0" smtClean="0"/>
              <a:t>Table may be relocated</a:t>
            </a:r>
          </a:p>
          <a:p>
            <a:pPr lvl="1"/>
            <a:r>
              <a:rPr lang="en-GB" sz="1600" dirty="0" smtClean="0"/>
              <a:t>Use Vector Table Offset Register </a:t>
            </a:r>
          </a:p>
          <a:p>
            <a:pPr lvl="1"/>
            <a:r>
              <a:rPr lang="en-GB" sz="1600" dirty="0" smtClean="0"/>
              <a:t>Still require minimal table entries at 0x0 for booting the core</a:t>
            </a:r>
          </a:p>
          <a:p>
            <a:r>
              <a:rPr lang="en-GB" sz="1800" dirty="0" smtClean="0"/>
              <a:t>Each exception has a vector number</a:t>
            </a:r>
          </a:p>
          <a:p>
            <a:pPr lvl="1"/>
            <a:r>
              <a:rPr lang="en-GB" sz="1600" dirty="0" smtClean="0"/>
              <a:t>Used in Interrupt Control and State Register to indicate the active or pending exception type </a:t>
            </a:r>
          </a:p>
          <a:p>
            <a:r>
              <a:rPr lang="en-GB" sz="1800" dirty="0" smtClean="0"/>
              <a:t>Table can be generated using C code</a:t>
            </a:r>
          </a:p>
          <a:p>
            <a:pPr lvl="1"/>
            <a:r>
              <a:rPr lang="en-GB" sz="1600" dirty="0" smtClean="0"/>
              <a:t>Example provided later</a:t>
            </a:r>
            <a:endParaRPr lang="en-GB" sz="1600" dirty="0"/>
          </a:p>
        </p:txBody>
      </p:sp>
      <p:grpSp>
        <p:nvGrpSpPr>
          <p:cNvPr id="112" name="Group 111"/>
          <p:cNvGrpSpPr/>
          <p:nvPr/>
        </p:nvGrpSpPr>
        <p:grpSpPr>
          <a:xfrm>
            <a:off x="7541419" y="876300"/>
            <a:ext cx="4198938" cy="5211763"/>
            <a:chOff x="4813300" y="876300"/>
            <a:chExt cx="4198938" cy="5211763"/>
          </a:xfrm>
        </p:grpSpPr>
        <p:sp>
          <p:nvSpPr>
            <p:cNvPr id="59" name="Rectangle 7"/>
            <p:cNvSpPr>
              <a:spLocks noChangeArrowheads="1"/>
            </p:cNvSpPr>
            <p:nvPr/>
          </p:nvSpPr>
          <p:spPr bwMode="gray">
            <a:xfrm>
              <a:off x="5991225" y="3635375"/>
              <a:ext cx="2209800" cy="304800"/>
            </a:xfrm>
            <a:prstGeom prst="rect">
              <a:avLst/>
            </a:prstGeom>
            <a:solidFill>
              <a:schemeClr val="bg1">
                <a:lumMod val="85000"/>
              </a:schemeClr>
            </a:solidFill>
            <a:ln w="19050">
              <a:solidFill>
                <a:schemeClr val="tx1">
                  <a:lumMod val="75000"/>
                  <a:lumOff val="25000"/>
                </a:schemeClr>
              </a:solidFill>
              <a:miter lim="800000"/>
              <a:headEnd/>
              <a:tailEnd/>
            </a:ln>
          </p:spPr>
          <p:txBody>
            <a:bodyPr wrap="none" anchor="ctr"/>
            <a:lstStyle/>
            <a:p>
              <a:pPr fontAlgn="base">
                <a:lnSpc>
                  <a:spcPct val="100000"/>
                </a:lnSpc>
                <a:spcBef>
                  <a:spcPct val="0"/>
                </a:spcBef>
                <a:buClrTx/>
                <a:buSzTx/>
                <a:buFontTx/>
                <a:buNone/>
              </a:pPr>
              <a:r>
                <a:rPr lang="en-US" sz="1600" b="0" smtClean="0">
                  <a:solidFill>
                    <a:schemeClr val="tx1"/>
                  </a:solidFill>
                </a:rPr>
                <a:t>Reserved (x4)</a:t>
              </a:r>
              <a:endParaRPr lang="en-US" sz="2400" b="0" smtClean="0">
                <a:solidFill>
                  <a:schemeClr val="tx1"/>
                </a:solidFill>
                <a:latin typeface="Times New Roman" pitchFamily="18" charset="0"/>
              </a:endParaRPr>
            </a:p>
          </p:txBody>
        </p:sp>
        <p:sp>
          <p:nvSpPr>
            <p:cNvPr id="60" name="Rectangle 8"/>
            <p:cNvSpPr>
              <a:spLocks noChangeArrowheads="1"/>
            </p:cNvSpPr>
            <p:nvPr/>
          </p:nvSpPr>
          <p:spPr bwMode="gray">
            <a:xfrm>
              <a:off x="5991225" y="3940175"/>
              <a:ext cx="2209800" cy="304800"/>
            </a:xfrm>
            <a:prstGeom prst="rect">
              <a:avLst/>
            </a:prstGeom>
            <a:solidFill>
              <a:schemeClr val="accent2">
                <a:lumMod val="20000"/>
                <a:lumOff val="80000"/>
              </a:schemeClr>
            </a:solidFill>
            <a:ln w="19050">
              <a:solidFill>
                <a:schemeClr val="tx1">
                  <a:lumMod val="75000"/>
                  <a:lumOff val="25000"/>
                </a:schemeClr>
              </a:solidFill>
              <a:miter lim="800000"/>
              <a:headEnd/>
              <a:tailEnd/>
            </a:ln>
          </p:spPr>
          <p:txBody>
            <a:bodyPr wrap="none" anchor="ctr"/>
            <a:lstStyle/>
            <a:p>
              <a:pPr fontAlgn="base">
                <a:lnSpc>
                  <a:spcPct val="100000"/>
                </a:lnSpc>
                <a:spcBef>
                  <a:spcPct val="0"/>
                </a:spcBef>
                <a:buClrTx/>
                <a:buSzTx/>
                <a:buFontTx/>
                <a:buNone/>
              </a:pPr>
              <a:r>
                <a:rPr lang="en-US" sz="1600" b="0" smtClean="0">
                  <a:solidFill>
                    <a:schemeClr val="tx1"/>
                  </a:solidFill>
                </a:rPr>
                <a:t>Usage Fault</a:t>
              </a:r>
              <a:endParaRPr lang="en-US" sz="1600" b="0" smtClean="0">
                <a:solidFill>
                  <a:schemeClr val="tx1"/>
                </a:solidFill>
                <a:latin typeface="Courier New" pitchFamily="49" charset="0"/>
              </a:endParaRPr>
            </a:p>
          </p:txBody>
        </p:sp>
        <p:sp>
          <p:nvSpPr>
            <p:cNvPr id="61" name="Rectangle 10"/>
            <p:cNvSpPr>
              <a:spLocks noChangeArrowheads="1"/>
            </p:cNvSpPr>
            <p:nvPr/>
          </p:nvSpPr>
          <p:spPr bwMode="gray">
            <a:xfrm>
              <a:off x="5991225" y="4549775"/>
              <a:ext cx="2209800" cy="304800"/>
            </a:xfrm>
            <a:prstGeom prst="rect">
              <a:avLst/>
            </a:prstGeom>
            <a:solidFill>
              <a:schemeClr val="accent2">
                <a:lumMod val="20000"/>
                <a:lumOff val="80000"/>
              </a:schemeClr>
            </a:solidFill>
            <a:ln w="19050">
              <a:solidFill>
                <a:schemeClr val="tx1">
                  <a:lumMod val="75000"/>
                  <a:lumOff val="25000"/>
                </a:schemeClr>
              </a:solidFill>
              <a:miter lim="800000"/>
              <a:headEnd/>
              <a:tailEnd/>
            </a:ln>
          </p:spPr>
          <p:txBody>
            <a:bodyPr wrap="none" anchor="ctr"/>
            <a:lstStyle/>
            <a:p>
              <a:pPr fontAlgn="base">
                <a:lnSpc>
                  <a:spcPct val="100000"/>
                </a:lnSpc>
                <a:spcBef>
                  <a:spcPct val="0"/>
                </a:spcBef>
                <a:buClrTx/>
                <a:buSzTx/>
                <a:buFontTx/>
                <a:buNone/>
              </a:pPr>
              <a:r>
                <a:rPr lang="en-US" sz="1600" b="0" smtClean="0">
                  <a:solidFill>
                    <a:schemeClr val="tx1"/>
                  </a:solidFill>
                </a:rPr>
                <a:t>Mem Manage Fault</a:t>
              </a:r>
              <a:endParaRPr lang="en-US" sz="1600" b="0" smtClean="0">
                <a:solidFill>
                  <a:schemeClr val="tx1"/>
                </a:solidFill>
                <a:latin typeface="Courier New" pitchFamily="49" charset="0"/>
              </a:endParaRPr>
            </a:p>
          </p:txBody>
        </p:sp>
        <p:sp>
          <p:nvSpPr>
            <p:cNvPr id="62" name="Rectangle 11"/>
            <p:cNvSpPr>
              <a:spLocks noChangeArrowheads="1"/>
            </p:cNvSpPr>
            <p:nvPr/>
          </p:nvSpPr>
          <p:spPr bwMode="gray">
            <a:xfrm>
              <a:off x="5991225" y="4854575"/>
              <a:ext cx="2209800" cy="304800"/>
            </a:xfrm>
            <a:prstGeom prst="rect">
              <a:avLst/>
            </a:prstGeom>
            <a:solidFill>
              <a:schemeClr val="accent2">
                <a:lumMod val="20000"/>
                <a:lumOff val="80000"/>
              </a:schemeClr>
            </a:solidFill>
            <a:ln w="19050">
              <a:solidFill>
                <a:schemeClr val="tx1">
                  <a:lumMod val="75000"/>
                  <a:lumOff val="25000"/>
                </a:schemeClr>
              </a:solidFill>
              <a:miter lim="800000"/>
              <a:headEnd/>
              <a:tailEnd/>
            </a:ln>
          </p:spPr>
          <p:txBody>
            <a:bodyPr wrap="none" anchor="ctr"/>
            <a:lstStyle/>
            <a:p>
              <a:pPr fontAlgn="base">
                <a:lnSpc>
                  <a:spcPct val="100000"/>
                </a:lnSpc>
                <a:spcBef>
                  <a:spcPct val="0"/>
                </a:spcBef>
                <a:buClrTx/>
                <a:buSzTx/>
                <a:buFontTx/>
                <a:buNone/>
              </a:pPr>
              <a:r>
                <a:rPr lang="en-US" sz="1600" b="0" smtClean="0">
                  <a:solidFill>
                    <a:schemeClr val="tx1"/>
                  </a:solidFill>
                </a:rPr>
                <a:t>Hard Fault</a:t>
              </a:r>
              <a:endParaRPr lang="en-US" sz="1600" b="0" smtClean="0">
                <a:solidFill>
                  <a:schemeClr val="tx1"/>
                </a:solidFill>
                <a:latin typeface="Courier New" pitchFamily="49" charset="0"/>
              </a:endParaRPr>
            </a:p>
          </p:txBody>
        </p:sp>
        <p:sp>
          <p:nvSpPr>
            <p:cNvPr id="63" name="Rectangle 12"/>
            <p:cNvSpPr>
              <a:spLocks noChangeArrowheads="1"/>
            </p:cNvSpPr>
            <p:nvPr/>
          </p:nvSpPr>
          <p:spPr bwMode="gray">
            <a:xfrm>
              <a:off x="5991225" y="5159375"/>
              <a:ext cx="2209800" cy="304800"/>
            </a:xfrm>
            <a:prstGeom prst="rect">
              <a:avLst/>
            </a:prstGeom>
            <a:solidFill>
              <a:schemeClr val="accent2">
                <a:lumMod val="20000"/>
                <a:lumOff val="80000"/>
              </a:schemeClr>
            </a:solidFill>
            <a:ln w="19050">
              <a:solidFill>
                <a:schemeClr val="tx1">
                  <a:lumMod val="75000"/>
                  <a:lumOff val="25000"/>
                </a:schemeClr>
              </a:solidFill>
              <a:miter lim="800000"/>
              <a:headEnd/>
              <a:tailEnd/>
            </a:ln>
          </p:spPr>
          <p:txBody>
            <a:bodyPr wrap="none" anchor="ctr"/>
            <a:lstStyle/>
            <a:p>
              <a:pPr fontAlgn="base">
                <a:lnSpc>
                  <a:spcPct val="100000"/>
                </a:lnSpc>
                <a:spcBef>
                  <a:spcPct val="0"/>
                </a:spcBef>
                <a:buClrTx/>
                <a:buSzTx/>
                <a:buFontTx/>
                <a:buNone/>
              </a:pPr>
              <a:r>
                <a:rPr lang="en-US" sz="1600" b="0" smtClean="0">
                  <a:solidFill>
                    <a:schemeClr val="tx1"/>
                  </a:solidFill>
                </a:rPr>
                <a:t>NMI</a:t>
              </a:r>
              <a:endParaRPr lang="en-US" sz="1300" b="0" smtClean="0">
                <a:solidFill>
                  <a:schemeClr val="tx1"/>
                </a:solidFill>
                <a:latin typeface="Courier New" pitchFamily="49" charset="0"/>
              </a:endParaRPr>
            </a:p>
          </p:txBody>
        </p:sp>
        <p:sp>
          <p:nvSpPr>
            <p:cNvPr id="64" name="Rectangle 13"/>
            <p:cNvSpPr>
              <a:spLocks noChangeArrowheads="1"/>
            </p:cNvSpPr>
            <p:nvPr/>
          </p:nvSpPr>
          <p:spPr bwMode="gray">
            <a:xfrm>
              <a:off x="5991225" y="5464175"/>
              <a:ext cx="2209800" cy="304800"/>
            </a:xfrm>
            <a:prstGeom prst="rect">
              <a:avLst/>
            </a:prstGeom>
            <a:solidFill>
              <a:schemeClr val="accent2">
                <a:lumMod val="20000"/>
                <a:lumOff val="80000"/>
              </a:schemeClr>
            </a:solidFill>
            <a:ln w="19050">
              <a:solidFill>
                <a:schemeClr val="tx1">
                  <a:lumMod val="75000"/>
                  <a:lumOff val="25000"/>
                </a:schemeClr>
              </a:solidFill>
              <a:miter lim="800000"/>
              <a:headEnd/>
              <a:tailEnd/>
            </a:ln>
          </p:spPr>
          <p:txBody>
            <a:bodyPr wrap="none" anchor="ctr"/>
            <a:lstStyle/>
            <a:p>
              <a:pPr fontAlgn="base">
                <a:lnSpc>
                  <a:spcPct val="100000"/>
                </a:lnSpc>
                <a:spcBef>
                  <a:spcPct val="0"/>
                </a:spcBef>
                <a:buClrTx/>
                <a:buSzTx/>
                <a:buFontTx/>
                <a:buNone/>
              </a:pPr>
              <a:r>
                <a:rPr lang="en-US" sz="1600" b="0" smtClean="0">
                  <a:solidFill>
                    <a:schemeClr val="tx1"/>
                  </a:solidFill>
                </a:rPr>
                <a:t>Reset</a:t>
              </a:r>
              <a:endParaRPr lang="en-US" sz="1600" b="0" smtClean="0">
                <a:solidFill>
                  <a:schemeClr val="tx1"/>
                </a:solidFill>
                <a:latin typeface="Courier New" pitchFamily="49" charset="0"/>
              </a:endParaRPr>
            </a:p>
          </p:txBody>
        </p:sp>
        <p:sp>
          <p:nvSpPr>
            <p:cNvPr id="65" name="Rectangle 14"/>
            <p:cNvSpPr>
              <a:spLocks noChangeArrowheads="1"/>
            </p:cNvSpPr>
            <p:nvPr/>
          </p:nvSpPr>
          <p:spPr bwMode="gray">
            <a:xfrm>
              <a:off x="5991225" y="5768975"/>
              <a:ext cx="2209800" cy="304800"/>
            </a:xfrm>
            <a:prstGeom prst="rect">
              <a:avLst/>
            </a:prstGeom>
            <a:solidFill>
              <a:schemeClr val="accent2">
                <a:lumMod val="20000"/>
                <a:lumOff val="80000"/>
              </a:schemeClr>
            </a:solidFill>
            <a:ln w="19050">
              <a:solidFill>
                <a:schemeClr val="tx1">
                  <a:lumMod val="75000"/>
                  <a:lumOff val="25000"/>
                </a:schemeClr>
              </a:solidFill>
              <a:miter lim="800000"/>
              <a:headEnd/>
              <a:tailEnd/>
            </a:ln>
          </p:spPr>
          <p:txBody>
            <a:bodyPr wrap="none" anchor="ctr"/>
            <a:lstStyle/>
            <a:p>
              <a:pPr fontAlgn="base">
                <a:lnSpc>
                  <a:spcPct val="100000"/>
                </a:lnSpc>
                <a:spcBef>
                  <a:spcPct val="0"/>
                </a:spcBef>
                <a:buClrTx/>
                <a:buSzTx/>
                <a:buFontTx/>
                <a:buNone/>
              </a:pPr>
              <a:r>
                <a:rPr lang="en-US" sz="1600" b="0" dirty="0" smtClean="0">
                  <a:solidFill>
                    <a:schemeClr val="tx1"/>
                  </a:solidFill>
                </a:rPr>
                <a:t>Initial Main SP</a:t>
              </a:r>
              <a:endParaRPr lang="en-US" sz="1600" b="0" dirty="0" smtClean="0">
                <a:solidFill>
                  <a:schemeClr val="tx1"/>
                </a:solidFill>
                <a:latin typeface="Courier New" pitchFamily="49" charset="0"/>
              </a:endParaRPr>
            </a:p>
          </p:txBody>
        </p:sp>
        <p:sp>
          <p:nvSpPr>
            <p:cNvPr id="66" name="Rectangle 16"/>
            <p:cNvSpPr>
              <a:spLocks noChangeArrowheads="1"/>
            </p:cNvSpPr>
            <p:nvPr/>
          </p:nvSpPr>
          <p:spPr bwMode="gray">
            <a:xfrm>
              <a:off x="4813300" y="3635375"/>
              <a:ext cx="596900" cy="304800"/>
            </a:xfrm>
            <a:prstGeom prst="rect">
              <a:avLst/>
            </a:prstGeom>
            <a:noFill/>
            <a:ln w="12700">
              <a:noFill/>
              <a:miter lim="800000"/>
              <a:headEnd/>
              <a:tailEnd/>
            </a:ln>
          </p:spPr>
          <p:txBody>
            <a:bodyPr wrap="none" anchor="ctr"/>
            <a:lstStyle/>
            <a:p>
              <a:pPr fontAlgn="base">
                <a:lnSpc>
                  <a:spcPct val="100000"/>
                </a:lnSpc>
                <a:spcBef>
                  <a:spcPct val="0"/>
                </a:spcBef>
                <a:buClrTx/>
                <a:buSzTx/>
                <a:buFontTx/>
                <a:buNone/>
              </a:pPr>
              <a:r>
                <a:rPr lang="en-US" sz="1400" b="0" dirty="0" smtClean="0">
                  <a:solidFill>
                    <a:schemeClr val="tx1"/>
                  </a:solidFill>
                </a:rPr>
                <a:t>0x1C to 0x28</a:t>
              </a:r>
              <a:endParaRPr lang="en-US" sz="2400" b="0" dirty="0" smtClean="0">
                <a:solidFill>
                  <a:schemeClr val="tx1"/>
                </a:solidFill>
                <a:latin typeface="Times New Roman" pitchFamily="18" charset="0"/>
              </a:endParaRPr>
            </a:p>
          </p:txBody>
        </p:sp>
        <p:sp>
          <p:nvSpPr>
            <p:cNvPr id="67" name="Rectangle 17"/>
            <p:cNvSpPr>
              <a:spLocks noChangeArrowheads="1"/>
            </p:cNvSpPr>
            <p:nvPr/>
          </p:nvSpPr>
          <p:spPr bwMode="gray">
            <a:xfrm>
              <a:off x="5133975" y="3940175"/>
              <a:ext cx="596900" cy="304800"/>
            </a:xfrm>
            <a:prstGeom prst="rect">
              <a:avLst/>
            </a:prstGeom>
            <a:noFill/>
            <a:ln w="12700">
              <a:noFill/>
              <a:miter lim="800000"/>
              <a:headEnd/>
              <a:tailEnd/>
            </a:ln>
          </p:spPr>
          <p:txBody>
            <a:bodyPr wrap="none" anchor="ctr"/>
            <a:lstStyle/>
            <a:p>
              <a:pPr fontAlgn="base">
                <a:lnSpc>
                  <a:spcPct val="100000"/>
                </a:lnSpc>
                <a:spcBef>
                  <a:spcPct val="0"/>
                </a:spcBef>
                <a:buClrTx/>
                <a:buSzTx/>
                <a:buFontTx/>
                <a:buNone/>
              </a:pPr>
              <a:r>
                <a:rPr lang="en-US" sz="1400" b="0" smtClean="0">
                  <a:solidFill>
                    <a:schemeClr val="tx1"/>
                  </a:solidFill>
                </a:rPr>
                <a:t>0x18</a:t>
              </a:r>
              <a:endParaRPr lang="en-US" sz="1600" b="0" smtClean="0">
                <a:solidFill>
                  <a:schemeClr val="tx1"/>
                </a:solidFill>
                <a:latin typeface="Courier New" pitchFamily="49" charset="0"/>
              </a:endParaRPr>
            </a:p>
          </p:txBody>
        </p:sp>
        <p:sp>
          <p:nvSpPr>
            <p:cNvPr id="68" name="Rectangle 18"/>
            <p:cNvSpPr>
              <a:spLocks noChangeArrowheads="1"/>
            </p:cNvSpPr>
            <p:nvPr/>
          </p:nvSpPr>
          <p:spPr bwMode="gray">
            <a:xfrm>
              <a:off x="5133975" y="4244975"/>
              <a:ext cx="596900" cy="304800"/>
            </a:xfrm>
            <a:prstGeom prst="rect">
              <a:avLst/>
            </a:prstGeom>
            <a:noFill/>
            <a:ln w="12700">
              <a:noFill/>
              <a:miter lim="800000"/>
              <a:headEnd/>
              <a:tailEnd/>
            </a:ln>
          </p:spPr>
          <p:txBody>
            <a:bodyPr wrap="none" anchor="ctr"/>
            <a:lstStyle/>
            <a:p>
              <a:pPr fontAlgn="base">
                <a:lnSpc>
                  <a:spcPct val="100000"/>
                </a:lnSpc>
                <a:spcBef>
                  <a:spcPct val="0"/>
                </a:spcBef>
                <a:buClrTx/>
                <a:buSzTx/>
                <a:buFontTx/>
                <a:buNone/>
              </a:pPr>
              <a:r>
                <a:rPr lang="en-US" sz="1400" b="0" smtClean="0">
                  <a:solidFill>
                    <a:schemeClr val="tx1"/>
                  </a:solidFill>
                </a:rPr>
                <a:t>0x14</a:t>
              </a:r>
              <a:endParaRPr lang="en-US" sz="2400" b="0" smtClean="0">
                <a:solidFill>
                  <a:schemeClr val="tx1"/>
                </a:solidFill>
                <a:latin typeface="Times New Roman" pitchFamily="18" charset="0"/>
              </a:endParaRPr>
            </a:p>
          </p:txBody>
        </p:sp>
        <p:sp>
          <p:nvSpPr>
            <p:cNvPr id="69" name="Rectangle 19"/>
            <p:cNvSpPr>
              <a:spLocks noChangeArrowheads="1"/>
            </p:cNvSpPr>
            <p:nvPr/>
          </p:nvSpPr>
          <p:spPr bwMode="gray">
            <a:xfrm>
              <a:off x="5133975" y="4549775"/>
              <a:ext cx="596900" cy="304800"/>
            </a:xfrm>
            <a:prstGeom prst="rect">
              <a:avLst/>
            </a:prstGeom>
            <a:noFill/>
            <a:ln w="12700">
              <a:noFill/>
              <a:miter lim="800000"/>
              <a:headEnd/>
              <a:tailEnd/>
            </a:ln>
          </p:spPr>
          <p:txBody>
            <a:bodyPr wrap="none" anchor="ctr"/>
            <a:lstStyle/>
            <a:p>
              <a:pPr fontAlgn="base">
                <a:lnSpc>
                  <a:spcPct val="100000"/>
                </a:lnSpc>
                <a:spcBef>
                  <a:spcPct val="0"/>
                </a:spcBef>
                <a:buClrTx/>
                <a:buSzTx/>
                <a:buFontTx/>
                <a:buNone/>
              </a:pPr>
              <a:r>
                <a:rPr lang="en-US" sz="1400" b="0" smtClean="0">
                  <a:solidFill>
                    <a:schemeClr val="tx1"/>
                  </a:solidFill>
                </a:rPr>
                <a:t>0x10</a:t>
              </a:r>
            </a:p>
          </p:txBody>
        </p:sp>
        <p:sp>
          <p:nvSpPr>
            <p:cNvPr id="70" name="Rectangle 20"/>
            <p:cNvSpPr>
              <a:spLocks noChangeArrowheads="1"/>
            </p:cNvSpPr>
            <p:nvPr/>
          </p:nvSpPr>
          <p:spPr bwMode="gray">
            <a:xfrm>
              <a:off x="5133975" y="4854575"/>
              <a:ext cx="596900" cy="304800"/>
            </a:xfrm>
            <a:prstGeom prst="rect">
              <a:avLst/>
            </a:prstGeom>
            <a:noFill/>
            <a:ln w="12700">
              <a:noFill/>
              <a:miter lim="800000"/>
              <a:headEnd/>
              <a:tailEnd/>
            </a:ln>
          </p:spPr>
          <p:txBody>
            <a:bodyPr wrap="none" anchor="ctr"/>
            <a:lstStyle/>
            <a:p>
              <a:pPr fontAlgn="base">
                <a:lnSpc>
                  <a:spcPct val="100000"/>
                </a:lnSpc>
                <a:spcBef>
                  <a:spcPct val="0"/>
                </a:spcBef>
                <a:buClrTx/>
                <a:buSzTx/>
                <a:buFontTx/>
                <a:buNone/>
              </a:pPr>
              <a:r>
                <a:rPr lang="en-US" sz="1400" b="0" smtClean="0">
                  <a:solidFill>
                    <a:schemeClr val="tx1"/>
                  </a:solidFill>
                </a:rPr>
                <a:t>0x0C</a:t>
              </a:r>
              <a:endParaRPr lang="en-US" sz="1600" b="0" smtClean="0">
                <a:solidFill>
                  <a:schemeClr val="tx1"/>
                </a:solidFill>
                <a:latin typeface="Courier New" pitchFamily="49" charset="0"/>
              </a:endParaRPr>
            </a:p>
          </p:txBody>
        </p:sp>
        <p:sp>
          <p:nvSpPr>
            <p:cNvPr id="71" name="Rectangle 21"/>
            <p:cNvSpPr>
              <a:spLocks noChangeArrowheads="1"/>
            </p:cNvSpPr>
            <p:nvPr/>
          </p:nvSpPr>
          <p:spPr bwMode="gray">
            <a:xfrm>
              <a:off x="5133975" y="5159375"/>
              <a:ext cx="596900" cy="304800"/>
            </a:xfrm>
            <a:prstGeom prst="rect">
              <a:avLst/>
            </a:prstGeom>
            <a:noFill/>
            <a:ln w="12700">
              <a:noFill/>
              <a:miter lim="800000"/>
              <a:headEnd/>
              <a:tailEnd/>
            </a:ln>
          </p:spPr>
          <p:txBody>
            <a:bodyPr wrap="none" anchor="ctr"/>
            <a:lstStyle/>
            <a:p>
              <a:pPr fontAlgn="base">
                <a:lnSpc>
                  <a:spcPct val="100000"/>
                </a:lnSpc>
                <a:spcBef>
                  <a:spcPct val="0"/>
                </a:spcBef>
                <a:buClrTx/>
                <a:buSzTx/>
                <a:buFontTx/>
                <a:buNone/>
              </a:pPr>
              <a:r>
                <a:rPr lang="en-US" sz="1400" b="0" smtClean="0">
                  <a:solidFill>
                    <a:schemeClr val="tx1"/>
                  </a:solidFill>
                </a:rPr>
                <a:t>0x08</a:t>
              </a:r>
              <a:endParaRPr lang="en-US" sz="1300" b="0" smtClean="0">
                <a:solidFill>
                  <a:schemeClr val="tx1"/>
                </a:solidFill>
                <a:latin typeface="Courier New" pitchFamily="49" charset="0"/>
              </a:endParaRPr>
            </a:p>
          </p:txBody>
        </p:sp>
        <p:sp>
          <p:nvSpPr>
            <p:cNvPr id="72" name="Rectangle 22"/>
            <p:cNvSpPr>
              <a:spLocks noChangeArrowheads="1"/>
            </p:cNvSpPr>
            <p:nvPr/>
          </p:nvSpPr>
          <p:spPr bwMode="gray">
            <a:xfrm>
              <a:off x="5133975" y="5464175"/>
              <a:ext cx="596900" cy="304800"/>
            </a:xfrm>
            <a:prstGeom prst="rect">
              <a:avLst/>
            </a:prstGeom>
            <a:noFill/>
            <a:ln w="12700">
              <a:noFill/>
              <a:miter lim="800000"/>
              <a:headEnd/>
              <a:tailEnd/>
            </a:ln>
          </p:spPr>
          <p:txBody>
            <a:bodyPr wrap="none" anchor="ctr"/>
            <a:lstStyle/>
            <a:p>
              <a:pPr fontAlgn="base">
                <a:lnSpc>
                  <a:spcPct val="100000"/>
                </a:lnSpc>
                <a:spcBef>
                  <a:spcPct val="0"/>
                </a:spcBef>
                <a:buClrTx/>
                <a:buSzTx/>
                <a:buFontTx/>
                <a:buNone/>
              </a:pPr>
              <a:r>
                <a:rPr lang="en-US" sz="1400" b="0" smtClean="0">
                  <a:solidFill>
                    <a:schemeClr val="tx1"/>
                  </a:solidFill>
                </a:rPr>
                <a:t>0x04</a:t>
              </a:r>
            </a:p>
          </p:txBody>
        </p:sp>
        <p:sp>
          <p:nvSpPr>
            <p:cNvPr id="73" name="Rectangle 23"/>
            <p:cNvSpPr>
              <a:spLocks noChangeArrowheads="1"/>
            </p:cNvSpPr>
            <p:nvPr/>
          </p:nvSpPr>
          <p:spPr bwMode="gray">
            <a:xfrm>
              <a:off x="5133975" y="5768975"/>
              <a:ext cx="596900" cy="304800"/>
            </a:xfrm>
            <a:prstGeom prst="rect">
              <a:avLst/>
            </a:prstGeom>
            <a:noFill/>
            <a:ln w="12700">
              <a:noFill/>
              <a:miter lim="800000"/>
              <a:headEnd/>
              <a:tailEnd/>
            </a:ln>
          </p:spPr>
          <p:txBody>
            <a:bodyPr wrap="none" anchor="ctr"/>
            <a:lstStyle/>
            <a:p>
              <a:pPr fontAlgn="base">
                <a:lnSpc>
                  <a:spcPct val="100000"/>
                </a:lnSpc>
                <a:spcBef>
                  <a:spcPct val="0"/>
                </a:spcBef>
                <a:buClrTx/>
                <a:buSzTx/>
                <a:buFontTx/>
                <a:buNone/>
              </a:pPr>
              <a:r>
                <a:rPr lang="en-US" sz="1400" b="0" smtClean="0">
                  <a:solidFill>
                    <a:schemeClr val="tx1"/>
                  </a:solidFill>
                </a:rPr>
                <a:t>0x00</a:t>
              </a:r>
            </a:p>
          </p:txBody>
        </p:sp>
        <p:grpSp>
          <p:nvGrpSpPr>
            <p:cNvPr id="74" name="Group 69"/>
            <p:cNvGrpSpPr>
              <a:grpSpLocks/>
            </p:cNvGrpSpPr>
            <p:nvPr/>
          </p:nvGrpSpPr>
          <p:grpSpPr bwMode="auto">
            <a:xfrm>
              <a:off x="8285163" y="1204913"/>
              <a:ext cx="596900" cy="2438400"/>
              <a:chOff x="5219" y="759"/>
              <a:chExt cx="376" cy="1536"/>
            </a:xfrm>
          </p:grpSpPr>
          <p:sp>
            <p:nvSpPr>
              <p:cNvPr id="75" name="Rectangle 29"/>
              <p:cNvSpPr>
                <a:spLocks noChangeArrowheads="1"/>
              </p:cNvSpPr>
              <p:nvPr/>
            </p:nvSpPr>
            <p:spPr bwMode="gray">
              <a:xfrm>
                <a:off x="5219" y="759"/>
                <a:ext cx="376" cy="192"/>
              </a:xfrm>
              <a:prstGeom prst="rect">
                <a:avLst/>
              </a:prstGeom>
              <a:noFill/>
              <a:ln w="12700">
                <a:noFill/>
                <a:miter lim="800000"/>
                <a:headEnd/>
                <a:tailEnd/>
              </a:ln>
            </p:spPr>
            <p:txBody>
              <a:bodyPr wrap="none" anchor="ctr"/>
              <a:lstStyle/>
              <a:p>
                <a:pPr fontAlgn="base">
                  <a:lnSpc>
                    <a:spcPct val="100000"/>
                  </a:lnSpc>
                  <a:spcBef>
                    <a:spcPct val="0"/>
                  </a:spcBef>
                  <a:buClrTx/>
                  <a:buSzTx/>
                  <a:buFontTx/>
                  <a:buNone/>
                </a:pPr>
                <a:r>
                  <a:rPr lang="en-US" sz="1400" b="0" smtClean="0">
                    <a:solidFill>
                      <a:schemeClr val="tx1"/>
                    </a:solidFill>
                  </a:rPr>
                  <a:t>16 + N</a:t>
                </a:r>
                <a:endParaRPr lang="en-US" sz="2400" b="0" smtClean="0">
                  <a:solidFill>
                    <a:schemeClr val="tx1"/>
                  </a:solidFill>
                  <a:latin typeface="Times New Roman" pitchFamily="18" charset="0"/>
                </a:endParaRPr>
              </a:p>
            </p:txBody>
          </p:sp>
          <p:sp>
            <p:nvSpPr>
              <p:cNvPr id="76" name="Rectangle 30"/>
              <p:cNvSpPr>
                <a:spLocks noChangeArrowheads="1"/>
              </p:cNvSpPr>
              <p:nvPr/>
            </p:nvSpPr>
            <p:spPr bwMode="gray">
              <a:xfrm>
                <a:off x="5219" y="951"/>
                <a:ext cx="376" cy="192"/>
              </a:xfrm>
              <a:prstGeom prst="rect">
                <a:avLst/>
              </a:prstGeom>
              <a:noFill/>
              <a:ln w="12700">
                <a:noFill/>
                <a:miter lim="800000"/>
                <a:headEnd/>
                <a:tailEnd/>
              </a:ln>
            </p:spPr>
            <p:txBody>
              <a:bodyPr wrap="none" anchor="ctr"/>
              <a:lstStyle/>
              <a:p>
                <a:pPr fontAlgn="base">
                  <a:lnSpc>
                    <a:spcPct val="100000"/>
                  </a:lnSpc>
                  <a:spcBef>
                    <a:spcPct val="0"/>
                  </a:spcBef>
                  <a:buClrTx/>
                  <a:buSzTx/>
                  <a:buFontTx/>
                  <a:buNone/>
                </a:pPr>
                <a:r>
                  <a:rPr lang="en-US" sz="1400" b="0" smtClean="0">
                    <a:solidFill>
                      <a:schemeClr val="tx1"/>
                    </a:solidFill>
                  </a:rPr>
                  <a:t>…</a:t>
                </a:r>
                <a:endParaRPr lang="en-US" sz="1600" b="0" smtClean="0">
                  <a:solidFill>
                    <a:schemeClr val="tx1"/>
                  </a:solidFill>
                  <a:latin typeface="Courier New" pitchFamily="49" charset="0"/>
                </a:endParaRPr>
              </a:p>
            </p:txBody>
          </p:sp>
          <p:sp>
            <p:nvSpPr>
              <p:cNvPr id="77" name="Rectangle 31"/>
              <p:cNvSpPr>
                <a:spLocks noChangeArrowheads="1"/>
              </p:cNvSpPr>
              <p:nvPr/>
            </p:nvSpPr>
            <p:spPr bwMode="gray">
              <a:xfrm>
                <a:off x="5219" y="1143"/>
                <a:ext cx="376" cy="192"/>
              </a:xfrm>
              <a:prstGeom prst="rect">
                <a:avLst/>
              </a:prstGeom>
              <a:noFill/>
              <a:ln w="12700">
                <a:noFill/>
                <a:miter lim="800000"/>
                <a:headEnd/>
                <a:tailEnd/>
              </a:ln>
            </p:spPr>
            <p:txBody>
              <a:bodyPr wrap="none" anchor="ctr"/>
              <a:lstStyle/>
              <a:p>
                <a:pPr fontAlgn="base">
                  <a:lnSpc>
                    <a:spcPct val="100000"/>
                  </a:lnSpc>
                  <a:spcBef>
                    <a:spcPct val="0"/>
                  </a:spcBef>
                  <a:buClrTx/>
                  <a:buSzTx/>
                  <a:buFontTx/>
                  <a:buNone/>
                </a:pPr>
                <a:r>
                  <a:rPr lang="en-US" sz="1400" b="0" dirty="0" smtClean="0">
                    <a:solidFill>
                      <a:schemeClr val="tx1"/>
                    </a:solidFill>
                  </a:rPr>
                  <a:t>16</a:t>
                </a:r>
                <a:endParaRPr lang="en-US" sz="2400" b="0" dirty="0" smtClean="0">
                  <a:solidFill>
                    <a:schemeClr val="tx1"/>
                  </a:solidFill>
                  <a:latin typeface="Times New Roman" pitchFamily="18" charset="0"/>
                </a:endParaRPr>
              </a:p>
            </p:txBody>
          </p:sp>
          <p:sp>
            <p:nvSpPr>
              <p:cNvPr id="78" name="Rectangle 32"/>
              <p:cNvSpPr>
                <a:spLocks noChangeArrowheads="1"/>
              </p:cNvSpPr>
              <p:nvPr/>
            </p:nvSpPr>
            <p:spPr bwMode="gray">
              <a:xfrm>
                <a:off x="5219" y="1335"/>
                <a:ext cx="376" cy="192"/>
              </a:xfrm>
              <a:prstGeom prst="rect">
                <a:avLst/>
              </a:prstGeom>
              <a:noFill/>
              <a:ln w="12700">
                <a:noFill/>
                <a:miter lim="800000"/>
                <a:headEnd/>
                <a:tailEnd/>
              </a:ln>
            </p:spPr>
            <p:txBody>
              <a:bodyPr wrap="none" anchor="ctr"/>
              <a:lstStyle/>
              <a:p>
                <a:pPr fontAlgn="base">
                  <a:lnSpc>
                    <a:spcPct val="100000"/>
                  </a:lnSpc>
                  <a:spcBef>
                    <a:spcPct val="0"/>
                  </a:spcBef>
                  <a:buClrTx/>
                  <a:buSzTx/>
                  <a:buFontTx/>
                  <a:buNone/>
                </a:pPr>
                <a:r>
                  <a:rPr lang="en-US" sz="1400" b="0" smtClean="0">
                    <a:solidFill>
                      <a:schemeClr val="tx1"/>
                    </a:solidFill>
                  </a:rPr>
                  <a:t>15</a:t>
                </a:r>
              </a:p>
            </p:txBody>
          </p:sp>
          <p:sp>
            <p:nvSpPr>
              <p:cNvPr id="79" name="Rectangle 33"/>
              <p:cNvSpPr>
                <a:spLocks noChangeArrowheads="1"/>
              </p:cNvSpPr>
              <p:nvPr/>
            </p:nvSpPr>
            <p:spPr bwMode="gray">
              <a:xfrm>
                <a:off x="5219" y="1527"/>
                <a:ext cx="376" cy="192"/>
              </a:xfrm>
              <a:prstGeom prst="rect">
                <a:avLst/>
              </a:prstGeom>
              <a:noFill/>
              <a:ln w="12700">
                <a:noFill/>
                <a:miter lim="800000"/>
                <a:headEnd/>
                <a:tailEnd/>
              </a:ln>
            </p:spPr>
            <p:txBody>
              <a:bodyPr wrap="none" anchor="ctr"/>
              <a:lstStyle/>
              <a:p>
                <a:pPr fontAlgn="base">
                  <a:lnSpc>
                    <a:spcPct val="100000"/>
                  </a:lnSpc>
                  <a:spcBef>
                    <a:spcPct val="0"/>
                  </a:spcBef>
                  <a:buClrTx/>
                  <a:buSzTx/>
                  <a:buFontTx/>
                  <a:buNone/>
                </a:pPr>
                <a:r>
                  <a:rPr lang="en-US" sz="1400" b="0" smtClean="0">
                    <a:solidFill>
                      <a:schemeClr val="tx1"/>
                    </a:solidFill>
                  </a:rPr>
                  <a:t>14</a:t>
                </a:r>
                <a:endParaRPr lang="en-US" sz="1600" b="0" smtClean="0">
                  <a:solidFill>
                    <a:schemeClr val="tx1"/>
                  </a:solidFill>
                  <a:latin typeface="Courier New" pitchFamily="49" charset="0"/>
                </a:endParaRPr>
              </a:p>
            </p:txBody>
          </p:sp>
          <p:sp>
            <p:nvSpPr>
              <p:cNvPr id="80" name="Rectangle 34"/>
              <p:cNvSpPr>
                <a:spLocks noChangeArrowheads="1"/>
              </p:cNvSpPr>
              <p:nvPr/>
            </p:nvSpPr>
            <p:spPr bwMode="gray">
              <a:xfrm>
                <a:off x="5219" y="1719"/>
                <a:ext cx="376" cy="192"/>
              </a:xfrm>
              <a:prstGeom prst="rect">
                <a:avLst/>
              </a:prstGeom>
              <a:noFill/>
              <a:ln w="12700">
                <a:noFill/>
                <a:miter lim="800000"/>
                <a:headEnd/>
                <a:tailEnd/>
              </a:ln>
            </p:spPr>
            <p:txBody>
              <a:bodyPr wrap="none" anchor="ctr"/>
              <a:lstStyle/>
              <a:p>
                <a:pPr fontAlgn="base">
                  <a:lnSpc>
                    <a:spcPct val="100000"/>
                  </a:lnSpc>
                  <a:spcBef>
                    <a:spcPct val="0"/>
                  </a:spcBef>
                  <a:buClrTx/>
                  <a:buSzTx/>
                  <a:buFontTx/>
                  <a:buNone/>
                </a:pPr>
                <a:r>
                  <a:rPr lang="en-US" sz="1400" b="0" smtClean="0">
                    <a:solidFill>
                      <a:schemeClr val="tx1"/>
                    </a:solidFill>
                  </a:rPr>
                  <a:t>13</a:t>
                </a:r>
                <a:endParaRPr lang="en-US" sz="1300" b="0" smtClean="0">
                  <a:solidFill>
                    <a:schemeClr val="tx1"/>
                  </a:solidFill>
                  <a:latin typeface="Courier New" pitchFamily="49" charset="0"/>
                </a:endParaRPr>
              </a:p>
            </p:txBody>
          </p:sp>
          <p:sp>
            <p:nvSpPr>
              <p:cNvPr id="81" name="Rectangle 35"/>
              <p:cNvSpPr>
                <a:spLocks noChangeArrowheads="1"/>
              </p:cNvSpPr>
              <p:nvPr/>
            </p:nvSpPr>
            <p:spPr bwMode="gray">
              <a:xfrm>
                <a:off x="5219" y="1911"/>
                <a:ext cx="376" cy="192"/>
              </a:xfrm>
              <a:prstGeom prst="rect">
                <a:avLst/>
              </a:prstGeom>
              <a:noFill/>
              <a:ln w="12700">
                <a:noFill/>
                <a:miter lim="800000"/>
                <a:headEnd/>
                <a:tailEnd/>
              </a:ln>
            </p:spPr>
            <p:txBody>
              <a:bodyPr wrap="none" anchor="ctr"/>
              <a:lstStyle/>
              <a:p>
                <a:pPr fontAlgn="base">
                  <a:lnSpc>
                    <a:spcPct val="100000"/>
                  </a:lnSpc>
                  <a:spcBef>
                    <a:spcPct val="0"/>
                  </a:spcBef>
                  <a:buClrTx/>
                  <a:buSzTx/>
                  <a:buFontTx/>
                  <a:buNone/>
                </a:pPr>
                <a:r>
                  <a:rPr lang="en-US" sz="1400" b="0" smtClean="0">
                    <a:solidFill>
                      <a:schemeClr val="tx1"/>
                    </a:solidFill>
                  </a:rPr>
                  <a:t>12</a:t>
                </a:r>
              </a:p>
            </p:txBody>
          </p:sp>
          <p:sp>
            <p:nvSpPr>
              <p:cNvPr id="82" name="Rectangle 36"/>
              <p:cNvSpPr>
                <a:spLocks noChangeArrowheads="1"/>
              </p:cNvSpPr>
              <p:nvPr/>
            </p:nvSpPr>
            <p:spPr bwMode="gray">
              <a:xfrm>
                <a:off x="5219" y="2103"/>
                <a:ext cx="376" cy="192"/>
              </a:xfrm>
              <a:prstGeom prst="rect">
                <a:avLst/>
              </a:prstGeom>
              <a:noFill/>
              <a:ln w="12700">
                <a:noFill/>
                <a:miter lim="800000"/>
                <a:headEnd/>
                <a:tailEnd/>
              </a:ln>
            </p:spPr>
            <p:txBody>
              <a:bodyPr wrap="none" anchor="ctr"/>
              <a:lstStyle/>
              <a:p>
                <a:pPr fontAlgn="base">
                  <a:lnSpc>
                    <a:spcPct val="100000"/>
                  </a:lnSpc>
                  <a:spcBef>
                    <a:spcPct val="0"/>
                  </a:spcBef>
                  <a:buClrTx/>
                  <a:buSzTx/>
                  <a:buFontTx/>
                  <a:buNone/>
                </a:pPr>
                <a:r>
                  <a:rPr lang="en-US" sz="1400" b="0" smtClean="0">
                    <a:solidFill>
                      <a:schemeClr val="tx1"/>
                    </a:solidFill>
                  </a:rPr>
                  <a:t>11</a:t>
                </a:r>
              </a:p>
            </p:txBody>
          </p:sp>
        </p:grpSp>
        <p:sp>
          <p:nvSpPr>
            <p:cNvPr id="83" name="Rectangle 37"/>
            <p:cNvSpPr>
              <a:spLocks noChangeArrowheads="1"/>
            </p:cNvSpPr>
            <p:nvPr/>
          </p:nvSpPr>
          <p:spPr bwMode="gray">
            <a:xfrm>
              <a:off x="5991225" y="3330575"/>
              <a:ext cx="2209800" cy="304800"/>
            </a:xfrm>
            <a:prstGeom prst="rect">
              <a:avLst/>
            </a:prstGeom>
            <a:solidFill>
              <a:schemeClr val="accent2">
                <a:lumMod val="20000"/>
                <a:lumOff val="80000"/>
              </a:schemeClr>
            </a:solidFill>
            <a:ln w="19050">
              <a:solidFill>
                <a:schemeClr val="tx1">
                  <a:lumMod val="75000"/>
                  <a:lumOff val="25000"/>
                </a:schemeClr>
              </a:solidFill>
              <a:miter lim="800000"/>
              <a:headEnd/>
              <a:tailEnd/>
            </a:ln>
          </p:spPr>
          <p:txBody>
            <a:bodyPr wrap="none" anchor="ctr"/>
            <a:lstStyle/>
            <a:p>
              <a:pPr fontAlgn="base">
                <a:lnSpc>
                  <a:spcPct val="100000"/>
                </a:lnSpc>
                <a:spcBef>
                  <a:spcPct val="0"/>
                </a:spcBef>
                <a:buClrTx/>
                <a:buSzTx/>
                <a:buFontTx/>
                <a:buNone/>
              </a:pPr>
              <a:r>
                <a:rPr lang="en-US" sz="1600" b="0" dirty="0" smtClean="0">
                  <a:solidFill>
                    <a:schemeClr val="tx1"/>
                  </a:solidFill>
                </a:rPr>
                <a:t>SVC</a:t>
              </a:r>
              <a:endParaRPr lang="en-US" sz="2400" b="0" dirty="0" smtClean="0">
                <a:solidFill>
                  <a:schemeClr val="tx1"/>
                </a:solidFill>
                <a:latin typeface="Times New Roman" pitchFamily="18" charset="0"/>
              </a:endParaRPr>
            </a:p>
          </p:txBody>
        </p:sp>
        <p:sp>
          <p:nvSpPr>
            <p:cNvPr id="84" name="Rectangle 38"/>
            <p:cNvSpPr>
              <a:spLocks noChangeArrowheads="1"/>
            </p:cNvSpPr>
            <p:nvPr/>
          </p:nvSpPr>
          <p:spPr bwMode="gray">
            <a:xfrm>
              <a:off x="5991225" y="3025775"/>
              <a:ext cx="2209800" cy="304800"/>
            </a:xfrm>
            <a:prstGeom prst="rect">
              <a:avLst/>
            </a:prstGeom>
            <a:solidFill>
              <a:schemeClr val="accent2">
                <a:lumMod val="20000"/>
                <a:lumOff val="80000"/>
              </a:schemeClr>
            </a:solidFill>
            <a:ln w="19050">
              <a:solidFill>
                <a:schemeClr val="tx1">
                  <a:lumMod val="75000"/>
                  <a:lumOff val="25000"/>
                </a:schemeClr>
              </a:solidFill>
              <a:miter lim="800000"/>
              <a:headEnd/>
              <a:tailEnd/>
            </a:ln>
          </p:spPr>
          <p:txBody>
            <a:bodyPr wrap="none" anchor="ctr"/>
            <a:lstStyle/>
            <a:p>
              <a:pPr fontAlgn="base">
                <a:lnSpc>
                  <a:spcPct val="100000"/>
                </a:lnSpc>
                <a:spcBef>
                  <a:spcPct val="0"/>
                </a:spcBef>
                <a:buClrTx/>
                <a:buSzTx/>
                <a:buFontTx/>
                <a:buNone/>
              </a:pPr>
              <a:r>
                <a:rPr lang="en-US" sz="1600" b="0" smtClean="0">
                  <a:solidFill>
                    <a:schemeClr val="tx1"/>
                  </a:solidFill>
                </a:rPr>
                <a:t>Debug Monitor</a:t>
              </a:r>
              <a:endParaRPr lang="en-US" sz="2400" b="0" smtClean="0">
                <a:solidFill>
                  <a:schemeClr val="tx1"/>
                </a:solidFill>
                <a:latin typeface="Times New Roman" pitchFamily="18" charset="0"/>
              </a:endParaRPr>
            </a:p>
          </p:txBody>
        </p:sp>
        <p:sp>
          <p:nvSpPr>
            <p:cNvPr id="85" name="Rectangle 39"/>
            <p:cNvSpPr>
              <a:spLocks noChangeArrowheads="1"/>
            </p:cNvSpPr>
            <p:nvPr/>
          </p:nvSpPr>
          <p:spPr bwMode="gray">
            <a:xfrm>
              <a:off x="5991225" y="2720975"/>
              <a:ext cx="2209800" cy="304800"/>
            </a:xfrm>
            <a:prstGeom prst="rect">
              <a:avLst/>
            </a:prstGeom>
            <a:solidFill>
              <a:schemeClr val="bg1">
                <a:lumMod val="85000"/>
              </a:schemeClr>
            </a:solidFill>
            <a:ln w="19050">
              <a:solidFill>
                <a:schemeClr val="tx1">
                  <a:lumMod val="75000"/>
                  <a:lumOff val="25000"/>
                </a:schemeClr>
              </a:solidFill>
              <a:miter lim="800000"/>
              <a:headEnd/>
              <a:tailEnd/>
            </a:ln>
          </p:spPr>
          <p:txBody>
            <a:bodyPr wrap="none" anchor="ctr"/>
            <a:lstStyle/>
            <a:p>
              <a:pPr fontAlgn="base">
                <a:lnSpc>
                  <a:spcPct val="100000"/>
                </a:lnSpc>
                <a:spcBef>
                  <a:spcPct val="0"/>
                </a:spcBef>
                <a:buClrTx/>
                <a:buSzTx/>
                <a:buFontTx/>
                <a:buNone/>
              </a:pPr>
              <a:r>
                <a:rPr lang="en-US" sz="1600" b="0" smtClean="0">
                  <a:solidFill>
                    <a:schemeClr val="tx1"/>
                  </a:solidFill>
                </a:rPr>
                <a:t>Reserved</a:t>
              </a:r>
              <a:endParaRPr lang="en-US" sz="2400" b="0" smtClean="0">
                <a:solidFill>
                  <a:schemeClr val="tx1"/>
                </a:solidFill>
                <a:latin typeface="Times New Roman" pitchFamily="18" charset="0"/>
              </a:endParaRPr>
            </a:p>
          </p:txBody>
        </p:sp>
        <p:sp>
          <p:nvSpPr>
            <p:cNvPr id="86" name="Rectangle 40"/>
            <p:cNvSpPr>
              <a:spLocks noChangeArrowheads="1"/>
            </p:cNvSpPr>
            <p:nvPr/>
          </p:nvSpPr>
          <p:spPr bwMode="gray">
            <a:xfrm>
              <a:off x="5991225" y="2416175"/>
              <a:ext cx="2209800" cy="304800"/>
            </a:xfrm>
            <a:prstGeom prst="rect">
              <a:avLst/>
            </a:prstGeom>
            <a:solidFill>
              <a:schemeClr val="accent2">
                <a:lumMod val="20000"/>
                <a:lumOff val="80000"/>
              </a:schemeClr>
            </a:solidFill>
            <a:ln w="19050">
              <a:solidFill>
                <a:schemeClr val="tx1">
                  <a:lumMod val="75000"/>
                  <a:lumOff val="25000"/>
                </a:schemeClr>
              </a:solidFill>
              <a:miter lim="800000"/>
              <a:headEnd/>
              <a:tailEnd/>
            </a:ln>
          </p:spPr>
          <p:txBody>
            <a:bodyPr wrap="none" anchor="ctr"/>
            <a:lstStyle/>
            <a:p>
              <a:pPr fontAlgn="base">
                <a:lnSpc>
                  <a:spcPct val="100000"/>
                </a:lnSpc>
                <a:spcBef>
                  <a:spcPct val="0"/>
                </a:spcBef>
                <a:buClrTx/>
                <a:buSzTx/>
                <a:buFontTx/>
                <a:buNone/>
              </a:pPr>
              <a:r>
                <a:rPr lang="en-US" sz="1600" b="0" smtClean="0">
                  <a:solidFill>
                    <a:schemeClr val="tx1"/>
                  </a:solidFill>
                </a:rPr>
                <a:t>PendSV</a:t>
              </a:r>
              <a:endParaRPr lang="en-US" sz="2400" b="0" smtClean="0">
                <a:solidFill>
                  <a:schemeClr val="tx1"/>
                </a:solidFill>
                <a:latin typeface="Times New Roman" pitchFamily="18" charset="0"/>
              </a:endParaRPr>
            </a:p>
          </p:txBody>
        </p:sp>
        <p:sp>
          <p:nvSpPr>
            <p:cNvPr id="87" name="Rectangle 41"/>
            <p:cNvSpPr>
              <a:spLocks noChangeArrowheads="1"/>
            </p:cNvSpPr>
            <p:nvPr/>
          </p:nvSpPr>
          <p:spPr bwMode="gray">
            <a:xfrm>
              <a:off x="5991225" y="2111375"/>
              <a:ext cx="2209800" cy="304800"/>
            </a:xfrm>
            <a:prstGeom prst="rect">
              <a:avLst/>
            </a:prstGeom>
            <a:solidFill>
              <a:schemeClr val="accent2">
                <a:lumMod val="20000"/>
                <a:lumOff val="80000"/>
              </a:schemeClr>
            </a:solidFill>
            <a:ln w="19050">
              <a:solidFill>
                <a:schemeClr val="tx1">
                  <a:lumMod val="75000"/>
                  <a:lumOff val="25000"/>
                </a:schemeClr>
              </a:solidFill>
              <a:miter lim="800000"/>
              <a:headEnd/>
              <a:tailEnd/>
            </a:ln>
          </p:spPr>
          <p:txBody>
            <a:bodyPr wrap="none" anchor="ctr"/>
            <a:lstStyle/>
            <a:p>
              <a:pPr fontAlgn="base">
                <a:lnSpc>
                  <a:spcPct val="100000"/>
                </a:lnSpc>
                <a:spcBef>
                  <a:spcPct val="0"/>
                </a:spcBef>
                <a:buClrTx/>
                <a:buSzTx/>
                <a:buFontTx/>
                <a:buNone/>
              </a:pPr>
              <a:r>
                <a:rPr lang="en-US" sz="1600" b="0" smtClean="0">
                  <a:solidFill>
                    <a:schemeClr val="tx1"/>
                  </a:solidFill>
                </a:rPr>
                <a:t>SysTick</a:t>
              </a:r>
              <a:endParaRPr lang="en-US" sz="2400" b="0" smtClean="0">
                <a:solidFill>
                  <a:schemeClr val="tx1"/>
                </a:solidFill>
                <a:latin typeface="Times New Roman" pitchFamily="18" charset="0"/>
              </a:endParaRPr>
            </a:p>
          </p:txBody>
        </p:sp>
        <p:sp>
          <p:nvSpPr>
            <p:cNvPr id="88" name="Rectangle 42"/>
            <p:cNvSpPr>
              <a:spLocks noChangeArrowheads="1"/>
            </p:cNvSpPr>
            <p:nvPr/>
          </p:nvSpPr>
          <p:spPr bwMode="gray">
            <a:xfrm>
              <a:off x="5991225" y="1806575"/>
              <a:ext cx="2209800" cy="304800"/>
            </a:xfrm>
            <a:prstGeom prst="rect">
              <a:avLst/>
            </a:prstGeom>
            <a:solidFill>
              <a:schemeClr val="accent2">
                <a:lumMod val="20000"/>
                <a:lumOff val="80000"/>
              </a:schemeClr>
            </a:solidFill>
            <a:ln w="19050">
              <a:solidFill>
                <a:schemeClr val="tx1">
                  <a:lumMod val="75000"/>
                  <a:lumOff val="25000"/>
                </a:schemeClr>
              </a:solidFill>
              <a:miter lim="800000"/>
              <a:headEnd/>
              <a:tailEnd/>
            </a:ln>
          </p:spPr>
          <p:txBody>
            <a:bodyPr wrap="none" anchor="ctr"/>
            <a:lstStyle/>
            <a:p>
              <a:pPr fontAlgn="base">
                <a:lnSpc>
                  <a:spcPct val="100000"/>
                </a:lnSpc>
                <a:spcBef>
                  <a:spcPct val="0"/>
                </a:spcBef>
                <a:buClrTx/>
                <a:buSzTx/>
                <a:buFontTx/>
                <a:buNone/>
              </a:pPr>
              <a:r>
                <a:rPr lang="en-US" sz="1600" b="0" smtClean="0">
                  <a:solidFill>
                    <a:schemeClr val="tx1"/>
                  </a:solidFill>
                </a:rPr>
                <a:t>External 0</a:t>
              </a:r>
              <a:endParaRPr lang="en-US" sz="2400" b="0" smtClean="0">
                <a:solidFill>
                  <a:schemeClr val="tx1"/>
                </a:solidFill>
                <a:latin typeface="Times New Roman" pitchFamily="18" charset="0"/>
              </a:endParaRPr>
            </a:p>
          </p:txBody>
        </p:sp>
        <p:sp>
          <p:nvSpPr>
            <p:cNvPr id="89" name="Rectangle 43"/>
            <p:cNvSpPr>
              <a:spLocks noChangeArrowheads="1"/>
            </p:cNvSpPr>
            <p:nvPr/>
          </p:nvSpPr>
          <p:spPr bwMode="gray">
            <a:xfrm>
              <a:off x="5991225" y="4244975"/>
              <a:ext cx="2209800" cy="304800"/>
            </a:xfrm>
            <a:prstGeom prst="rect">
              <a:avLst/>
            </a:prstGeom>
            <a:solidFill>
              <a:schemeClr val="accent2">
                <a:lumMod val="20000"/>
                <a:lumOff val="80000"/>
              </a:schemeClr>
            </a:solidFill>
            <a:ln w="19050">
              <a:solidFill>
                <a:schemeClr val="tx1">
                  <a:lumMod val="75000"/>
                  <a:lumOff val="25000"/>
                </a:schemeClr>
              </a:solidFill>
              <a:miter lim="800000"/>
              <a:headEnd/>
              <a:tailEnd/>
            </a:ln>
          </p:spPr>
          <p:txBody>
            <a:bodyPr wrap="none" anchor="ctr"/>
            <a:lstStyle/>
            <a:p>
              <a:pPr fontAlgn="base">
                <a:lnSpc>
                  <a:spcPct val="100000"/>
                </a:lnSpc>
                <a:spcBef>
                  <a:spcPct val="0"/>
                </a:spcBef>
                <a:buClrTx/>
                <a:buSzTx/>
                <a:buFontTx/>
                <a:buNone/>
              </a:pPr>
              <a:r>
                <a:rPr lang="en-US" sz="1600" b="0" smtClean="0">
                  <a:solidFill>
                    <a:schemeClr val="tx1"/>
                  </a:solidFill>
                </a:rPr>
                <a:t>Bus Fault</a:t>
              </a:r>
              <a:endParaRPr lang="en-US" sz="1600" b="0" smtClean="0">
                <a:solidFill>
                  <a:schemeClr val="tx1"/>
                </a:solidFill>
                <a:latin typeface="Courier New" pitchFamily="49" charset="0"/>
              </a:endParaRPr>
            </a:p>
          </p:txBody>
        </p:sp>
        <p:sp>
          <p:nvSpPr>
            <p:cNvPr id="90" name="Rectangle 45"/>
            <p:cNvSpPr>
              <a:spLocks noChangeArrowheads="1"/>
            </p:cNvSpPr>
            <p:nvPr/>
          </p:nvSpPr>
          <p:spPr bwMode="gray">
            <a:xfrm>
              <a:off x="5991225" y="1501775"/>
              <a:ext cx="2209800" cy="304800"/>
            </a:xfrm>
            <a:prstGeom prst="rect">
              <a:avLst/>
            </a:prstGeom>
            <a:solidFill>
              <a:schemeClr val="accent2">
                <a:lumMod val="20000"/>
                <a:lumOff val="80000"/>
              </a:schemeClr>
            </a:solidFill>
            <a:ln w="19050">
              <a:solidFill>
                <a:schemeClr val="tx1">
                  <a:lumMod val="75000"/>
                  <a:lumOff val="25000"/>
                </a:schemeClr>
              </a:solidFill>
              <a:miter lim="800000"/>
              <a:headEnd/>
              <a:tailEnd/>
            </a:ln>
          </p:spPr>
          <p:txBody>
            <a:bodyPr wrap="none" anchor="ctr"/>
            <a:lstStyle/>
            <a:p>
              <a:pPr fontAlgn="base">
                <a:lnSpc>
                  <a:spcPct val="100000"/>
                </a:lnSpc>
                <a:spcBef>
                  <a:spcPct val="0"/>
                </a:spcBef>
                <a:buClrTx/>
                <a:buSzTx/>
                <a:buFontTx/>
                <a:buNone/>
              </a:pPr>
              <a:r>
                <a:rPr lang="en-US" sz="1600" b="0" smtClean="0">
                  <a:solidFill>
                    <a:schemeClr val="tx1"/>
                  </a:solidFill>
                </a:rPr>
                <a:t>…</a:t>
              </a:r>
              <a:endParaRPr lang="en-US" sz="2400" b="0" smtClean="0">
                <a:solidFill>
                  <a:schemeClr val="tx1"/>
                </a:solidFill>
                <a:latin typeface="Times New Roman" pitchFamily="18" charset="0"/>
              </a:endParaRPr>
            </a:p>
          </p:txBody>
        </p:sp>
        <p:sp>
          <p:nvSpPr>
            <p:cNvPr id="91" name="Rectangle 46"/>
            <p:cNvSpPr>
              <a:spLocks noChangeArrowheads="1"/>
            </p:cNvSpPr>
            <p:nvPr/>
          </p:nvSpPr>
          <p:spPr bwMode="gray">
            <a:xfrm>
              <a:off x="5991225" y="1200150"/>
              <a:ext cx="2209800" cy="304800"/>
            </a:xfrm>
            <a:prstGeom prst="rect">
              <a:avLst/>
            </a:prstGeom>
            <a:solidFill>
              <a:schemeClr val="accent2">
                <a:lumMod val="20000"/>
                <a:lumOff val="80000"/>
              </a:schemeClr>
            </a:solidFill>
            <a:ln w="19050">
              <a:solidFill>
                <a:schemeClr val="tx1">
                  <a:lumMod val="75000"/>
                  <a:lumOff val="25000"/>
                </a:schemeClr>
              </a:solidFill>
              <a:miter lim="800000"/>
              <a:headEnd/>
              <a:tailEnd/>
            </a:ln>
          </p:spPr>
          <p:txBody>
            <a:bodyPr wrap="none" anchor="ctr"/>
            <a:lstStyle/>
            <a:p>
              <a:pPr fontAlgn="base">
                <a:lnSpc>
                  <a:spcPct val="100000"/>
                </a:lnSpc>
                <a:spcBef>
                  <a:spcPct val="0"/>
                </a:spcBef>
                <a:buClrTx/>
                <a:buSzTx/>
                <a:buFontTx/>
                <a:buNone/>
              </a:pPr>
              <a:r>
                <a:rPr lang="en-US" sz="1600" b="0" smtClean="0">
                  <a:solidFill>
                    <a:schemeClr val="tx1"/>
                  </a:solidFill>
                </a:rPr>
                <a:t>External N</a:t>
              </a:r>
              <a:endParaRPr lang="en-US" sz="2400" b="0" smtClean="0">
                <a:solidFill>
                  <a:schemeClr val="tx1"/>
                </a:solidFill>
                <a:latin typeface="Times New Roman" pitchFamily="18" charset="0"/>
              </a:endParaRPr>
            </a:p>
          </p:txBody>
        </p:sp>
        <p:grpSp>
          <p:nvGrpSpPr>
            <p:cNvPr id="92" name="Group 47"/>
            <p:cNvGrpSpPr>
              <a:grpSpLocks/>
            </p:cNvGrpSpPr>
            <p:nvPr/>
          </p:nvGrpSpPr>
          <p:grpSpPr bwMode="auto">
            <a:xfrm>
              <a:off x="4889437" y="1200150"/>
              <a:ext cx="841440" cy="2438400"/>
              <a:chOff x="3321" y="1296"/>
              <a:chExt cx="1951" cy="1536"/>
            </a:xfrm>
          </p:grpSpPr>
          <p:sp>
            <p:nvSpPr>
              <p:cNvPr id="93" name="Rectangle 48"/>
              <p:cNvSpPr>
                <a:spLocks noChangeArrowheads="1"/>
              </p:cNvSpPr>
              <p:nvPr/>
            </p:nvSpPr>
            <p:spPr bwMode="gray">
              <a:xfrm>
                <a:off x="3321" y="1296"/>
                <a:ext cx="1384" cy="192"/>
              </a:xfrm>
              <a:prstGeom prst="rect">
                <a:avLst/>
              </a:prstGeom>
              <a:noFill/>
              <a:ln w="12700">
                <a:noFill/>
                <a:miter lim="800000"/>
                <a:headEnd/>
                <a:tailEnd/>
              </a:ln>
            </p:spPr>
            <p:txBody>
              <a:bodyPr wrap="none" anchor="ctr"/>
              <a:lstStyle/>
              <a:p>
                <a:pPr fontAlgn="base">
                  <a:lnSpc>
                    <a:spcPct val="100000"/>
                  </a:lnSpc>
                  <a:spcBef>
                    <a:spcPct val="0"/>
                  </a:spcBef>
                  <a:buClrTx/>
                  <a:buSzTx/>
                  <a:buFontTx/>
                  <a:buNone/>
                </a:pPr>
                <a:r>
                  <a:rPr lang="en-US" sz="1400" b="0" dirty="0" smtClean="0">
                    <a:solidFill>
                      <a:schemeClr val="tx1"/>
                    </a:solidFill>
                  </a:rPr>
                  <a:t>0x40 + 4*N</a:t>
                </a:r>
                <a:endParaRPr lang="en-US" sz="2400" b="0" dirty="0" smtClean="0">
                  <a:solidFill>
                    <a:schemeClr val="tx1"/>
                  </a:solidFill>
                  <a:latin typeface="Times New Roman" pitchFamily="18" charset="0"/>
                </a:endParaRPr>
              </a:p>
            </p:txBody>
          </p:sp>
          <p:sp>
            <p:nvSpPr>
              <p:cNvPr id="94" name="Rectangle 49"/>
              <p:cNvSpPr>
                <a:spLocks noChangeArrowheads="1"/>
              </p:cNvSpPr>
              <p:nvPr/>
            </p:nvSpPr>
            <p:spPr bwMode="gray">
              <a:xfrm>
                <a:off x="3888" y="1488"/>
                <a:ext cx="1384" cy="192"/>
              </a:xfrm>
              <a:prstGeom prst="rect">
                <a:avLst/>
              </a:prstGeom>
              <a:noFill/>
              <a:ln w="12700">
                <a:noFill/>
                <a:miter lim="800000"/>
                <a:headEnd/>
                <a:tailEnd/>
              </a:ln>
            </p:spPr>
            <p:txBody>
              <a:bodyPr wrap="none" anchor="ctr"/>
              <a:lstStyle/>
              <a:p>
                <a:pPr fontAlgn="base">
                  <a:lnSpc>
                    <a:spcPct val="100000"/>
                  </a:lnSpc>
                  <a:spcBef>
                    <a:spcPct val="0"/>
                  </a:spcBef>
                  <a:buClrTx/>
                  <a:buSzTx/>
                  <a:buFontTx/>
                  <a:buNone/>
                </a:pPr>
                <a:r>
                  <a:rPr lang="en-US" sz="1400" b="0" smtClean="0">
                    <a:solidFill>
                      <a:schemeClr val="tx1"/>
                    </a:solidFill>
                  </a:rPr>
                  <a:t>…</a:t>
                </a:r>
                <a:endParaRPr lang="en-US" sz="1600" b="0" smtClean="0">
                  <a:solidFill>
                    <a:schemeClr val="tx1"/>
                  </a:solidFill>
                  <a:latin typeface="Courier New" pitchFamily="49" charset="0"/>
                </a:endParaRPr>
              </a:p>
            </p:txBody>
          </p:sp>
          <p:sp>
            <p:nvSpPr>
              <p:cNvPr id="95" name="Rectangle 50"/>
              <p:cNvSpPr>
                <a:spLocks noChangeArrowheads="1"/>
              </p:cNvSpPr>
              <p:nvPr/>
            </p:nvSpPr>
            <p:spPr bwMode="gray">
              <a:xfrm>
                <a:off x="3888" y="1680"/>
                <a:ext cx="1384" cy="192"/>
              </a:xfrm>
              <a:prstGeom prst="rect">
                <a:avLst/>
              </a:prstGeom>
              <a:noFill/>
              <a:ln w="12700">
                <a:noFill/>
                <a:miter lim="800000"/>
                <a:headEnd/>
                <a:tailEnd/>
              </a:ln>
            </p:spPr>
            <p:txBody>
              <a:bodyPr wrap="none" anchor="ctr"/>
              <a:lstStyle/>
              <a:p>
                <a:pPr fontAlgn="base">
                  <a:lnSpc>
                    <a:spcPct val="100000"/>
                  </a:lnSpc>
                  <a:spcBef>
                    <a:spcPct val="0"/>
                  </a:spcBef>
                  <a:buClrTx/>
                  <a:buSzTx/>
                  <a:buFontTx/>
                  <a:buNone/>
                </a:pPr>
                <a:r>
                  <a:rPr lang="en-US" sz="1400" b="0" smtClean="0">
                    <a:solidFill>
                      <a:schemeClr val="tx1"/>
                    </a:solidFill>
                  </a:rPr>
                  <a:t>0x40</a:t>
                </a:r>
                <a:endParaRPr lang="en-US" sz="2400" b="0" smtClean="0">
                  <a:solidFill>
                    <a:schemeClr val="tx1"/>
                  </a:solidFill>
                  <a:latin typeface="Times New Roman" pitchFamily="18" charset="0"/>
                </a:endParaRPr>
              </a:p>
            </p:txBody>
          </p:sp>
          <p:sp>
            <p:nvSpPr>
              <p:cNvPr id="96" name="Rectangle 51"/>
              <p:cNvSpPr>
                <a:spLocks noChangeArrowheads="1"/>
              </p:cNvSpPr>
              <p:nvPr/>
            </p:nvSpPr>
            <p:spPr bwMode="gray">
              <a:xfrm>
                <a:off x="3888" y="1872"/>
                <a:ext cx="1384" cy="192"/>
              </a:xfrm>
              <a:prstGeom prst="rect">
                <a:avLst/>
              </a:prstGeom>
              <a:noFill/>
              <a:ln w="12700">
                <a:noFill/>
                <a:miter lim="800000"/>
                <a:headEnd/>
                <a:tailEnd/>
              </a:ln>
            </p:spPr>
            <p:txBody>
              <a:bodyPr wrap="none" anchor="ctr"/>
              <a:lstStyle/>
              <a:p>
                <a:pPr fontAlgn="base">
                  <a:lnSpc>
                    <a:spcPct val="100000"/>
                  </a:lnSpc>
                  <a:spcBef>
                    <a:spcPct val="0"/>
                  </a:spcBef>
                  <a:buClrTx/>
                  <a:buSzTx/>
                  <a:buFontTx/>
                  <a:buNone/>
                </a:pPr>
                <a:r>
                  <a:rPr lang="en-US" sz="1400" b="0" smtClean="0">
                    <a:solidFill>
                      <a:schemeClr val="tx1"/>
                    </a:solidFill>
                  </a:rPr>
                  <a:t>0x3C</a:t>
                </a:r>
              </a:p>
            </p:txBody>
          </p:sp>
          <p:sp>
            <p:nvSpPr>
              <p:cNvPr id="97" name="Rectangle 52"/>
              <p:cNvSpPr>
                <a:spLocks noChangeArrowheads="1"/>
              </p:cNvSpPr>
              <p:nvPr/>
            </p:nvSpPr>
            <p:spPr bwMode="gray">
              <a:xfrm>
                <a:off x="3888" y="2064"/>
                <a:ext cx="1384" cy="192"/>
              </a:xfrm>
              <a:prstGeom prst="rect">
                <a:avLst/>
              </a:prstGeom>
              <a:noFill/>
              <a:ln w="12700">
                <a:noFill/>
                <a:miter lim="800000"/>
                <a:headEnd/>
                <a:tailEnd/>
              </a:ln>
            </p:spPr>
            <p:txBody>
              <a:bodyPr wrap="none" anchor="ctr"/>
              <a:lstStyle/>
              <a:p>
                <a:pPr fontAlgn="base">
                  <a:lnSpc>
                    <a:spcPct val="100000"/>
                  </a:lnSpc>
                  <a:spcBef>
                    <a:spcPct val="0"/>
                  </a:spcBef>
                  <a:buClrTx/>
                  <a:buSzTx/>
                  <a:buFontTx/>
                  <a:buNone/>
                </a:pPr>
                <a:r>
                  <a:rPr lang="en-US" sz="1400" b="0" smtClean="0">
                    <a:solidFill>
                      <a:schemeClr val="tx1"/>
                    </a:solidFill>
                  </a:rPr>
                  <a:t>0x38</a:t>
                </a:r>
                <a:endParaRPr lang="en-US" sz="1600" b="0" smtClean="0">
                  <a:solidFill>
                    <a:schemeClr val="tx1"/>
                  </a:solidFill>
                  <a:latin typeface="Courier New" pitchFamily="49" charset="0"/>
                </a:endParaRPr>
              </a:p>
            </p:txBody>
          </p:sp>
          <p:sp>
            <p:nvSpPr>
              <p:cNvPr id="98" name="Rectangle 53"/>
              <p:cNvSpPr>
                <a:spLocks noChangeArrowheads="1"/>
              </p:cNvSpPr>
              <p:nvPr/>
            </p:nvSpPr>
            <p:spPr bwMode="gray">
              <a:xfrm>
                <a:off x="3888" y="2256"/>
                <a:ext cx="1384" cy="192"/>
              </a:xfrm>
              <a:prstGeom prst="rect">
                <a:avLst/>
              </a:prstGeom>
              <a:noFill/>
              <a:ln w="12700">
                <a:noFill/>
                <a:miter lim="800000"/>
                <a:headEnd/>
                <a:tailEnd/>
              </a:ln>
            </p:spPr>
            <p:txBody>
              <a:bodyPr wrap="none" anchor="ctr"/>
              <a:lstStyle/>
              <a:p>
                <a:pPr fontAlgn="base">
                  <a:lnSpc>
                    <a:spcPct val="100000"/>
                  </a:lnSpc>
                  <a:spcBef>
                    <a:spcPct val="0"/>
                  </a:spcBef>
                  <a:buClrTx/>
                  <a:buSzTx/>
                  <a:buFontTx/>
                  <a:buNone/>
                </a:pPr>
                <a:r>
                  <a:rPr lang="en-US" sz="1400" b="0" smtClean="0">
                    <a:solidFill>
                      <a:schemeClr val="tx1"/>
                    </a:solidFill>
                  </a:rPr>
                  <a:t>0x34</a:t>
                </a:r>
                <a:endParaRPr lang="en-US" sz="1300" b="0" smtClean="0">
                  <a:solidFill>
                    <a:schemeClr val="tx1"/>
                  </a:solidFill>
                  <a:latin typeface="Courier New" pitchFamily="49" charset="0"/>
                </a:endParaRPr>
              </a:p>
            </p:txBody>
          </p:sp>
          <p:sp>
            <p:nvSpPr>
              <p:cNvPr id="99" name="Rectangle 54"/>
              <p:cNvSpPr>
                <a:spLocks noChangeArrowheads="1"/>
              </p:cNvSpPr>
              <p:nvPr/>
            </p:nvSpPr>
            <p:spPr bwMode="gray">
              <a:xfrm>
                <a:off x="3888" y="2448"/>
                <a:ext cx="1384" cy="192"/>
              </a:xfrm>
              <a:prstGeom prst="rect">
                <a:avLst/>
              </a:prstGeom>
              <a:noFill/>
              <a:ln w="12700">
                <a:noFill/>
                <a:miter lim="800000"/>
                <a:headEnd/>
                <a:tailEnd/>
              </a:ln>
            </p:spPr>
            <p:txBody>
              <a:bodyPr wrap="none" anchor="ctr"/>
              <a:lstStyle/>
              <a:p>
                <a:pPr fontAlgn="base">
                  <a:lnSpc>
                    <a:spcPct val="100000"/>
                  </a:lnSpc>
                  <a:spcBef>
                    <a:spcPct val="0"/>
                  </a:spcBef>
                  <a:buClrTx/>
                  <a:buSzTx/>
                  <a:buFontTx/>
                  <a:buNone/>
                </a:pPr>
                <a:r>
                  <a:rPr lang="en-US" sz="1400" b="0" smtClean="0">
                    <a:solidFill>
                      <a:schemeClr val="tx1"/>
                    </a:solidFill>
                  </a:rPr>
                  <a:t>0x30</a:t>
                </a:r>
              </a:p>
            </p:txBody>
          </p:sp>
          <p:sp>
            <p:nvSpPr>
              <p:cNvPr id="100" name="Rectangle 55"/>
              <p:cNvSpPr>
                <a:spLocks noChangeArrowheads="1"/>
              </p:cNvSpPr>
              <p:nvPr/>
            </p:nvSpPr>
            <p:spPr bwMode="gray">
              <a:xfrm>
                <a:off x="3888" y="2640"/>
                <a:ext cx="1384" cy="192"/>
              </a:xfrm>
              <a:prstGeom prst="rect">
                <a:avLst/>
              </a:prstGeom>
              <a:noFill/>
              <a:ln w="12700">
                <a:noFill/>
                <a:miter lim="800000"/>
                <a:headEnd/>
                <a:tailEnd/>
              </a:ln>
            </p:spPr>
            <p:txBody>
              <a:bodyPr wrap="none" anchor="ctr"/>
              <a:lstStyle/>
              <a:p>
                <a:pPr fontAlgn="base">
                  <a:lnSpc>
                    <a:spcPct val="100000"/>
                  </a:lnSpc>
                  <a:spcBef>
                    <a:spcPct val="0"/>
                  </a:spcBef>
                  <a:buClrTx/>
                  <a:buSzTx/>
                  <a:buFontTx/>
                  <a:buNone/>
                </a:pPr>
                <a:r>
                  <a:rPr lang="en-US" sz="1400" b="0" dirty="0" smtClean="0">
                    <a:solidFill>
                      <a:schemeClr val="tx1"/>
                    </a:solidFill>
                  </a:rPr>
                  <a:t>0x2C</a:t>
                </a:r>
              </a:p>
            </p:txBody>
          </p:sp>
        </p:grpSp>
        <p:grpSp>
          <p:nvGrpSpPr>
            <p:cNvPr id="101" name="Group 56"/>
            <p:cNvGrpSpPr>
              <a:grpSpLocks/>
            </p:cNvGrpSpPr>
            <p:nvPr/>
          </p:nvGrpSpPr>
          <p:grpSpPr bwMode="auto">
            <a:xfrm>
              <a:off x="8291513" y="3649663"/>
              <a:ext cx="596900" cy="2438400"/>
              <a:chOff x="3888" y="1296"/>
              <a:chExt cx="1384" cy="1536"/>
            </a:xfrm>
          </p:grpSpPr>
          <p:sp>
            <p:nvSpPr>
              <p:cNvPr id="102" name="Rectangle 57"/>
              <p:cNvSpPr>
                <a:spLocks noChangeArrowheads="1"/>
              </p:cNvSpPr>
              <p:nvPr/>
            </p:nvSpPr>
            <p:spPr bwMode="gray">
              <a:xfrm>
                <a:off x="3888" y="1296"/>
                <a:ext cx="1384" cy="192"/>
              </a:xfrm>
              <a:prstGeom prst="rect">
                <a:avLst/>
              </a:prstGeom>
              <a:noFill/>
              <a:ln w="12700">
                <a:noFill/>
                <a:miter lim="800000"/>
                <a:headEnd/>
                <a:tailEnd/>
              </a:ln>
            </p:spPr>
            <p:txBody>
              <a:bodyPr wrap="none" anchor="ctr"/>
              <a:lstStyle/>
              <a:p>
                <a:pPr fontAlgn="base">
                  <a:lnSpc>
                    <a:spcPct val="100000"/>
                  </a:lnSpc>
                  <a:spcBef>
                    <a:spcPct val="0"/>
                  </a:spcBef>
                  <a:buClrTx/>
                  <a:buSzTx/>
                  <a:buFontTx/>
                  <a:buNone/>
                </a:pPr>
                <a:r>
                  <a:rPr lang="en-US" sz="1400" b="0" smtClean="0">
                    <a:solidFill>
                      <a:schemeClr val="tx1"/>
                    </a:solidFill>
                  </a:rPr>
                  <a:t>7-10</a:t>
                </a:r>
                <a:endParaRPr lang="en-US" sz="2400" b="0" smtClean="0">
                  <a:solidFill>
                    <a:schemeClr val="tx1"/>
                  </a:solidFill>
                  <a:latin typeface="Times New Roman" pitchFamily="18" charset="0"/>
                </a:endParaRPr>
              </a:p>
            </p:txBody>
          </p:sp>
          <p:sp>
            <p:nvSpPr>
              <p:cNvPr id="103" name="Rectangle 58"/>
              <p:cNvSpPr>
                <a:spLocks noChangeArrowheads="1"/>
              </p:cNvSpPr>
              <p:nvPr/>
            </p:nvSpPr>
            <p:spPr bwMode="gray">
              <a:xfrm>
                <a:off x="3888" y="1488"/>
                <a:ext cx="1384" cy="192"/>
              </a:xfrm>
              <a:prstGeom prst="rect">
                <a:avLst/>
              </a:prstGeom>
              <a:noFill/>
              <a:ln w="12700">
                <a:noFill/>
                <a:miter lim="800000"/>
                <a:headEnd/>
                <a:tailEnd/>
              </a:ln>
            </p:spPr>
            <p:txBody>
              <a:bodyPr wrap="none" anchor="ctr"/>
              <a:lstStyle/>
              <a:p>
                <a:pPr fontAlgn="base">
                  <a:lnSpc>
                    <a:spcPct val="100000"/>
                  </a:lnSpc>
                  <a:spcBef>
                    <a:spcPct val="0"/>
                  </a:spcBef>
                  <a:buClrTx/>
                  <a:buSzTx/>
                  <a:buFontTx/>
                  <a:buNone/>
                </a:pPr>
                <a:r>
                  <a:rPr lang="en-US" sz="1400" b="0" smtClean="0">
                    <a:solidFill>
                      <a:schemeClr val="tx1"/>
                    </a:solidFill>
                  </a:rPr>
                  <a:t>6</a:t>
                </a:r>
                <a:endParaRPr lang="en-US" sz="1600" b="0" smtClean="0">
                  <a:solidFill>
                    <a:schemeClr val="tx1"/>
                  </a:solidFill>
                  <a:latin typeface="Courier New" pitchFamily="49" charset="0"/>
                </a:endParaRPr>
              </a:p>
            </p:txBody>
          </p:sp>
          <p:sp>
            <p:nvSpPr>
              <p:cNvPr id="104" name="Rectangle 59"/>
              <p:cNvSpPr>
                <a:spLocks noChangeArrowheads="1"/>
              </p:cNvSpPr>
              <p:nvPr/>
            </p:nvSpPr>
            <p:spPr bwMode="gray">
              <a:xfrm>
                <a:off x="3888" y="1680"/>
                <a:ext cx="1384" cy="192"/>
              </a:xfrm>
              <a:prstGeom prst="rect">
                <a:avLst/>
              </a:prstGeom>
              <a:noFill/>
              <a:ln w="12700">
                <a:noFill/>
                <a:miter lim="800000"/>
                <a:headEnd/>
                <a:tailEnd/>
              </a:ln>
            </p:spPr>
            <p:txBody>
              <a:bodyPr wrap="none" anchor="ctr"/>
              <a:lstStyle/>
              <a:p>
                <a:pPr fontAlgn="base">
                  <a:lnSpc>
                    <a:spcPct val="100000"/>
                  </a:lnSpc>
                  <a:spcBef>
                    <a:spcPct val="0"/>
                  </a:spcBef>
                  <a:buClrTx/>
                  <a:buSzTx/>
                  <a:buFontTx/>
                  <a:buNone/>
                </a:pPr>
                <a:r>
                  <a:rPr lang="en-US" sz="1400" b="0" smtClean="0">
                    <a:solidFill>
                      <a:schemeClr val="tx1"/>
                    </a:solidFill>
                  </a:rPr>
                  <a:t>5</a:t>
                </a:r>
                <a:endParaRPr lang="en-US" sz="2400" b="0" smtClean="0">
                  <a:solidFill>
                    <a:schemeClr val="tx1"/>
                  </a:solidFill>
                  <a:latin typeface="Times New Roman" pitchFamily="18" charset="0"/>
                </a:endParaRPr>
              </a:p>
            </p:txBody>
          </p:sp>
          <p:sp>
            <p:nvSpPr>
              <p:cNvPr id="105" name="Rectangle 60"/>
              <p:cNvSpPr>
                <a:spLocks noChangeArrowheads="1"/>
              </p:cNvSpPr>
              <p:nvPr/>
            </p:nvSpPr>
            <p:spPr bwMode="gray">
              <a:xfrm>
                <a:off x="3888" y="1872"/>
                <a:ext cx="1384" cy="192"/>
              </a:xfrm>
              <a:prstGeom prst="rect">
                <a:avLst/>
              </a:prstGeom>
              <a:noFill/>
              <a:ln w="12700">
                <a:noFill/>
                <a:miter lim="800000"/>
                <a:headEnd/>
                <a:tailEnd/>
              </a:ln>
            </p:spPr>
            <p:txBody>
              <a:bodyPr wrap="none" anchor="ctr"/>
              <a:lstStyle/>
              <a:p>
                <a:pPr fontAlgn="base">
                  <a:lnSpc>
                    <a:spcPct val="100000"/>
                  </a:lnSpc>
                  <a:spcBef>
                    <a:spcPct val="0"/>
                  </a:spcBef>
                  <a:buClrTx/>
                  <a:buSzTx/>
                  <a:buFontTx/>
                  <a:buNone/>
                </a:pPr>
                <a:r>
                  <a:rPr lang="en-US" sz="1400" b="0" smtClean="0">
                    <a:solidFill>
                      <a:schemeClr val="tx1"/>
                    </a:solidFill>
                  </a:rPr>
                  <a:t>4</a:t>
                </a:r>
              </a:p>
            </p:txBody>
          </p:sp>
          <p:sp>
            <p:nvSpPr>
              <p:cNvPr id="106" name="Rectangle 61"/>
              <p:cNvSpPr>
                <a:spLocks noChangeArrowheads="1"/>
              </p:cNvSpPr>
              <p:nvPr/>
            </p:nvSpPr>
            <p:spPr bwMode="gray">
              <a:xfrm>
                <a:off x="3888" y="2064"/>
                <a:ext cx="1384" cy="192"/>
              </a:xfrm>
              <a:prstGeom prst="rect">
                <a:avLst/>
              </a:prstGeom>
              <a:noFill/>
              <a:ln w="12700">
                <a:noFill/>
                <a:miter lim="800000"/>
                <a:headEnd/>
                <a:tailEnd/>
              </a:ln>
            </p:spPr>
            <p:txBody>
              <a:bodyPr wrap="none" anchor="ctr"/>
              <a:lstStyle/>
              <a:p>
                <a:pPr fontAlgn="base">
                  <a:lnSpc>
                    <a:spcPct val="100000"/>
                  </a:lnSpc>
                  <a:spcBef>
                    <a:spcPct val="0"/>
                  </a:spcBef>
                  <a:buClrTx/>
                  <a:buSzTx/>
                  <a:buFontTx/>
                  <a:buNone/>
                </a:pPr>
                <a:r>
                  <a:rPr lang="en-US" sz="1400" b="0" smtClean="0">
                    <a:solidFill>
                      <a:schemeClr val="tx1"/>
                    </a:solidFill>
                  </a:rPr>
                  <a:t>3</a:t>
                </a:r>
                <a:endParaRPr lang="en-US" sz="1600" b="0" smtClean="0">
                  <a:solidFill>
                    <a:schemeClr val="tx1"/>
                  </a:solidFill>
                  <a:latin typeface="Courier New" pitchFamily="49" charset="0"/>
                </a:endParaRPr>
              </a:p>
            </p:txBody>
          </p:sp>
          <p:sp>
            <p:nvSpPr>
              <p:cNvPr id="107" name="Rectangle 62"/>
              <p:cNvSpPr>
                <a:spLocks noChangeArrowheads="1"/>
              </p:cNvSpPr>
              <p:nvPr/>
            </p:nvSpPr>
            <p:spPr bwMode="gray">
              <a:xfrm>
                <a:off x="3888" y="2256"/>
                <a:ext cx="1384" cy="192"/>
              </a:xfrm>
              <a:prstGeom prst="rect">
                <a:avLst/>
              </a:prstGeom>
              <a:noFill/>
              <a:ln w="12700">
                <a:noFill/>
                <a:miter lim="800000"/>
                <a:headEnd/>
                <a:tailEnd/>
              </a:ln>
            </p:spPr>
            <p:txBody>
              <a:bodyPr wrap="none" anchor="ctr"/>
              <a:lstStyle/>
              <a:p>
                <a:pPr fontAlgn="base">
                  <a:lnSpc>
                    <a:spcPct val="100000"/>
                  </a:lnSpc>
                  <a:spcBef>
                    <a:spcPct val="0"/>
                  </a:spcBef>
                  <a:buClrTx/>
                  <a:buSzTx/>
                  <a:buFontTx/>
                  <a:buNone/>
                </a:pPr>
                <a:r>
                  <a:rPr lang="en-US" sz="1400" b="0" smtClean="0">
                    <a:solidFill>
                      <a:schemeClr val="tx1"/>
                    </a:solidFill>
                  </a:rPr>
                  <a:t>2</a:t>
                </a:r>
                <a:endParaRPr lang="en-US" sz="1300" b="0" smtClean="0">
                  <a:solidFill>
                    <a:schemeClr val="tx1"/>
                  </a:solidFill>
                  <a:latin typeface="Courier New" pitchFamily="49" charset="0"/>
                </a:endParaRPr>
              </a:p>
            </p:txBody>
          </p:sp>
          <p:sp>
            <p:nvSpPr>
              <p:cNvPr id="108" name="Rectangle 63"/>
              <p:cNvSpPr>
                <a:spLocks noChangeArrowheads="1"/>
              </p:cNvSpPr>
              <p:nvPr/>
            </p:nvSpPr>
            <p:spPr bwMode="gray">
              <a:xfrm>
                <a:off x="3888" y="2448"/>
                <a:ext cx="1384" cy="192"/>
              </a:xfrm>
              <a:prstGeom prst="rect">
                <a:avLst/>
              </a:prstGeom>
              <a:noFill/>
              <a:ln w="12700">
                <a:noFill/>
                <a:miter lim="800000"/>
                <a:headEnd/>
                <a:tailEnd/>
              </a:ln>
            </p:spPr>
            <p:txBody>
              <a:bodyPr wrap="none" anchor="ctr"/>
              <a:lstStyle/>
              <a:p>
                <a:pPr fontAlgn="base">
                  <a:lnSpc>
                    <a:spcPct val="100000"/>
                  </a:lnSpc>
                  <a:spcBef>
                    <a:spcPct val="0"/>
                  </a:spcBef>
                  <a:buClrTx/>
                  <a:buSzTx/>
                  <a:buFontTx/>
                  <a:buNone/>
                </a:pPr>
                <a:r>
                  <a:rPr lang="en-US" sz="1400" b="0" smtClean="0">
                    <a:solidFill>
                      <a:schemeClr val="tx1"/>
                    </a:solidFill>
                  </a:rPr>
                  <a:t>1</a:t>
                </a:r>
              </a:p>
            </p:txBody>
          </p:sp>
          <p:sp>
            <p:nvSpPr>
              <p:cNvPr id="109" name="Rectangle 64"/>
              <p:cNvSpPr>
                <a:spLocks noChangeArrowheads="1"/>
              </p:cNvSpPr>
              <p:nvPr/>
            </p:nvSpPr>
            <p:spPr bwMode="gray">
              <a:xfrm>
                <a:off x="3888" y="2640"/>
                <a:ext cx="1384" cy="192"/>
              </a:xfrm>
              <a:prstGeom prst="rect">
                <a:avLst/>
              </a:prstGeom>
              <a:noFill/>
              <a:ln w="12700">
                <a:noFill/>
                <a:miter lim="800000"/>
                <a:headEnd/>
                <a:tailEnd/>
              </a:ln>
            </p:spPr>
            <p:txBody>
              <a:bodyPr wrap="none" anchor="ctr"/>
              <a:lstStyle/>
              <a:p>
                <a:pPr fontAlgn="base">
                  <a:lnSpc>
                    <a:spcPct val="100000"/>
                  </a:lnSpc>
                  <a:spcBef>
                    <a:spcPct val="0"/>
                  </a:spcBef>
                  <a:buClrTx/>
                  <a:buSzTx/>
                  <a:buFontTx/>
                  <a:buNone/>
                </a:pPr>
                <a:r>
                  <a:rPr lang="en-US" sz="1400" b="0" smtClean="0">
                    <a:solidFill>
                      <a:schemeClr val="tx1"/>
                    </a:solidFill>
                  </a:rPr>
                  <a:t>N/A</a:t>
                </a:r>
              </a:p>
            </p:txBody>
          </p:sp>
        </p:grpSp>
        <p:sp>
          <p:nvSpPr>
            <p:cNvPr id="110" name="Rectangle 65"/>
            <p:cNvSpPr>
              <a:spLocks noChangeArrowheads="1"/>
            </p:cNvSpPr>
            <p:nvPr/>
          </p:nvSpPr>
          <p:spPr bwMode="gray">
            <a:xfrm>
              <a:off x="5054600" y="876300"/>
              <a:ext cx="835025" cy="304800"/>
            </a:xfrm>
            <a:prstGeom prst="rect">
              <a:avLst/>
            </a:prstGeom>
            <a:noFill/>
            <a:ln w="12700">
              <a:noFill/>
              <a:miter lim="800000"/>
              <a:headEnd/>
              <a:tailEnd/>
            </a:ln>
          </p:spPr>
          <p:txBody>
            <a:bodyPr wrap="none" anchor="ctr"/>
            <a:lstStyle/>
            <a:p>
              <a:pPr fontAlgn="base">
                <a:lnSpc>
                  <a:spcPct val="100000"/>
                </a:lnSpc>
                <a:spcBef>
                  <a:spcPct val="0"/>
                </a:spcBef>
                <a:buClrTx/>
                <a:buSzTx/>
                <a:buFontTx/>
                <a:buNone/>
              </a:pPr>
              <a:r>
                <a:rPr lang="en-US" sz="1400" b="0" smtClean="0">
                  <a:solidFill>
                    <a:schemeClr val="tx1"/>
                  </a:solidFill>
                </a:rPr>
                <a:t>Address</a:t>
              </a:r>
            </a:p>
          </p:txBody>
        </p:sp>
        <p:sp>
          <p:nvSpPr>
            <p:cNvPr id="111" name="Rectangle 66"/>
            <p:cNvSpPr>
              <a:spLocks noChangeArrowheads="1"/>
            </p:cNvSpPr>
            <p:nvPr/>
          </p:nvSpPr>
          <p:spPr bwMode="gray">
            <a:xfrm>
              <a:off x="8177213" y="887413"/>
              <a:ext cx="835025" cy="304800"/>
            </a:xfrm>
            <a:prstGeom prst="rect">
              <a:avLst/>
            </a:prstGeom>
            <a:noFill/>
            <a:ln w="12700">
              <a:noFill/>
              <a:miter lim="800000"/>
              <a:headEnd/>
              <a:tailEnd/>
            </a:ln>
          </p:spPr>
          <p:txBody>
            <a:bodyPr wrap="none" anchor="ctr"/>
            <a:lstStyle/>
            <a:p>
              <a:pPr fontAlgn="base">
                <a:lnSpc>
                  <a:spcPct val="100000"/>
                </a:lnSpc>
                <a:spcBef>
                  <a:spcPct val="0"/>
                </a:spcBef>
                <a:buClrTx/>
                <a:buSzTx/>
                <a:buFontTx/>
                <a:buNone/>
              </a:pPr>
              <a:r>
                <a:rPr lang="en-US" sz="1400" b="0" smtClean="0">
                  <a:solidFill>
                    <a:schemeClr val="tx1"/>
                  </a:solidFill>
                </a:rPr>
                <a:t>Vector #</a:t>
              </a:r>
            </a:p>
          </p:txBody>
        </p:sp>
      </p:grpSp>
    </p:spTree>
    <p:extLst>
      <p:ext uri="{BB962C8B-B14F-4D97-AF65-F5344CB8AC3E}">
        <p14:creationId xmlns:p14="http://schemas.microsoft.com/office/powerpoint/2010/main" val="123956954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smtClean="0"/>
              <a:t>Vector Table in Assembly</a:t>
            </a:r>
            <a:endParaRPr lang="en-GB" dirty="0"/>
          </a:p>
        </p:txBody>
      </p:sp>
      <p:sp>
        <p:nvSpPr>
          <p:cNvPr id="3" name="Content Placeholder 2"/>
          <p:cNvSpPr>
            <a:spLocks noGrp="1"/>
          </p:cNvSpPr>
          <p:nvPr>
            <p:ph idx="1"/>
          </p:nvPr>
        </p:nvSpPr>
        <p:spPr>
          <a:xfrm>
            <a:off x="479813" y="1143000"/>
            <a:ext cx="11155973" cy="4680000"/>
          </a:xfrm>
        </p:spPr>
        <p:txBody>
          <a:bodyPr/>
          <a:lstStyle/>
          <a:p>
            <a:r>
              <a:rPr lang="en-GB" smtClean="0"/>
              <a:t>The interrupt vector can be defined in either C language or assembly language, for example in assembly:</a:t>
            </a:r>
          </a:p>
          <a:p>
            <a:endParaRPr lang="en-GB" dirty="0"/>
          </a:p>
        </p:txBody>
      </p:sp>
      <p:sp>
        <p:nvSpPr>
          <p:cNvPr id="7" name="Rectangle 6"/>
          <p:cNvSpPr/>
          <p:nvPr/>
        </p:nvSpPr>
        <p:spPr bwMode="auto">
          <a:xfrm>
            <a:off x="1826419" y="1981200"/>
            <a:ext cx="8192408" cy="4612821"/>
          </a:xfrm>
          <a:prstGeom prst="rect">
            <a:avLst/>
          </a:prstGeom>
          <a:solidFill>
            <a:srgbClr val="AAC5D2">
              <a:lumMod val="20000"/>
              <a:lumOff val="80000"/>
            </a:srgbClr>
          </a:solidFill>
          <a:ln w="12700" cap="flat" cmpd="sng" algn="ctr">
            <a:solidFill>
              <a:srgbClr val="000000">
                <a:lumMod val="75000"/>
                <a:lumOff val="25000"/>
              </a:srgbClr>
            </a:solidFill>
            <a:prstDash val="solid"/>
            <a:round/>
            <a:headEnd type="none" w="med" len="med"/>
            <a:tailEnd type="none" w="med" len="med"/>
          </a:ln>
          <a:effectLst>
            <a:outerShdw blurRad="50800" dist="38100" dir="2700000" algn="tl" rotWithShape="0">
              <a:prstClr val="black">
                <a:alpha val="40000"/>
              </a:prstClr>
            </a:outerShdw>
          </a:effectLst>
        </p:spPr>
        <p:txBody>
          <a:bodyPr rot="0" spcFirstLastPara="0" vert="horz" wrap="none" lIns="360000" tIns="45720" rIns="36000" bIns="45720" numCol="1" spcCol="0" rtlCol="0" fromWordArt="0" anchor="ctr" anchorCtr="0" forceAA="0" compatLnSpc="1">
            <a:prstTxWarp prst="textNoShape">
              <a:avLst/>
            </a:prstTxWarp>
            <a:noAutofit/>
          </a:bodyPr>
          <a:lstStyle>
            <a:defPPr>
              <a:defRPr lang="en-GB"/>
            </a:defPPr>
            <a:lvl1pPr algn="l" rtl="0" fontAlgn="base">
              <a:spcBef>
                <a:spcPct val="0"/>
              </a:spcBef>
              <a:spcAft>
                <a:spcPct val="0"/>
              </a:spcAft>
              <a:defRPr sz="1400" b="1" kern="1200">
                <a:solidFill>
                  <a:srgbClr val="000000"/>
                </a:solidFill>
                <a:latin typeface="Arial" charset="0"/>
                <a:ea typeface="MS PGothic" pitchFamily="34" charset="-128"/>
                <a:cs typeface="Arial" charset="0"/>
              </a:defRPr>
            </a:lvl1pPr>
            <a:lvl2pPr marL="457200" algn="l" rtl="0" fontAlgn="base">
              <a:spcBef>
                <a:spcPct val="0"/>
              </a:spcBef>
              <a:spcAft>
                <a:spcPct val="0"/>
              </a:spcAft>
              <a:defRPr sz="1400" b="1" kern="1200">
                <a:solidFill>
                  <a:srgbClr val="000000"/>
                </a:solidFill>
                <a:latin typeface="Arial" charset="0"/>
                <a:ea typeface="MS PGothic" pitchFamily="34" charset="-128"/>
                <a:cs typeface="Arial" charset="0"/>
              </a:defRPr>
            </a:lvl2pPr>
            <a:lvl3pPr marL="914400" algn="l" rtl="0" fontAlgn="base">
              <a:spcBef>
                <a:spcPct val="0"/>
              </a:spcBef>
              <a:spcAft>
                <a:spcPct val="0"/>
              </a:spcAft>
              <a:defRPr sz="1400" b="1" kern="1200">
                <a:solidFill>
                  <a:srgbClr val="000000"/>
                </a:solidFill>
                <a:latin typeface="Arial" charset="0"/>
                <a:ea typeface="MS PGothic" pitchFamily="34" charset="-128"/>
                <a:cs typeface="Arial" charset="0"/>
              </a:defRPr>
            </a:lvl3pPr>
            <a:lvl4pPr marL="1371600" algn="l" rtl="0" fontAlgn="base">
              <a:spcBef>
                <a:spcPct val="0"/>
              </a:spcBef>
              <a:spcAft>
                <a:spcPct val="0"/>
              </a:spcAft>
              <a:defRPr sz="1400" b="1" kern="1200">
                <a:solidFill>
                  <a:srgbClr val="000000"/>
                </a:solidFill>
                <a:latin typeface="Arial" charset="0"/>
                <a:ea typeface="MS PGothic" pitchFamily="34" charset="-128"/>
                <a:cs typeface="Arial" charset="0"/>
              </a:defRPr>
            </a:lvl4pPr>
            <a:lvl5pPr marL="1828800" algn="l" rtl="0" fontAlgn="base">
              <a:spcBef>
                <a:spcPct val="0"/>
              </a:spcBef>
              <a:spcAft>
                <a:spcPct val="0"/>
              </a:spcAft>
              <a:defRPr sz="1400" b="1" kern="1200">
                <a:solidFill>
                  <a:srgbClr val="000000"/>
                </a:solidFill>
                <a:latin typeface="Arial" charset="0"/>
                <a:ea typeface="MS PGothic" pitchFamily="34" charset="-128"/>
                <a:cs typeface="Arial" charset="0"/>
              </a:defRPr>
            </a:lvl5pPr>
            <a:lvl6pPr marL="2286000" algn="l" defTabSz="914400" rtl="0" eaLnBrk="1" latinLnBrk="0" hangingPunct="1">
              <a:defRPr sz="1400" b="1" kern="1200">
                <a:solidFill>
                  <a:srgbClr val="000000"/>
                </a:solidFill>
                <a:latin typeface="Arial" charset="0"/>
                <a:ea typeface="MS PGothic" pitchFamily="34" charset="-128"/>
                <a:cs typeface="Arial" charset="0"/>
              </a:defRPr>
            </a:lvl6pPr>
            <a:lvl7pPr marL="2743200" algn="l" defTabSz="914400" rtl="0" eaLnBrk="1" latinLnBrk="0" hangingPunct="1">
              <a:defRPr sz="1400" b="1" kern="1200">
                <a:solidFill>
                  <a:srgbClr val="000000"/>
                </a:solidFill>
                <a:latin typeface="Arial" charset="0"/>
                <a:ea typeface="MS PGothic" pitchFamily="34" charset="-128"/>
                <a:cs typeface="Arial" charset="0"/>
              </a:defRPr>
            </a:lvl7pPr>
            <a:lvl8pPr marL="3200400" algn="l" defTabSz="914400" rtl="0" eaLnBrk="1" latinLnBrk="0" hangingPunct="1">
              <a:defRPr sz="1400" b="1" kern="1200">
                <a:solidFill>
                  <a:srgbClr val="000000"/>
                </a:solidFill>
                <a:latin typeface="Arial" charset="0"/>
                <a:ea typeface="MS PGothic" pitchFamily="34" charset="-128"/>
                <a:cs typeface="Arial" charset="0"/>
              </a:defRPr>
            </a:lvl8pPr>
            <a:lvl9pPr marL="3657600" algn="l" defTabSz="914400" rtl="0" eaLnBrk="1" latinLnBrk="0" hangingPunct="1">
              <a:defRPr sz="1400" b="1" kern="1200">
                <a:solidFill>
                  <a:srgbClr val="000000"/>
                </a:solidFill>
                <a:latin typeface="Arial" charset="0"/>
                <a:ea typeface="MS PGothic" pitchFamily="34" charset="-128"/>
                <a:cs typeface="Arial" charset="0"/>
              </a:defRPr>
            </a:lvl9pPr>
          </a:lstStyle>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defRPr/>
            </a:pPr>
            <a:r>
              <a:rPr kumimoji="0" lang="en-GB" sz="1400" b="0" i="0" u="none" strike="noStrike" kern="1200" cap="none" spc="0" normalizeH="0" baseline="0" noProof="0" dirty="0">
                <a:ln>
                  <a:noFill/>
                </a:ln>
                <a:solidFill>
                  <a:srgbClr val="000000"/>
                </a:solidFill>
                <a:effectLst/>
                <a:uLnTx/>
                <a:uFillTx/>
                <a:latin typeface="Lucida Console" panose="020B0609040504020204" pitchFamily="49" charset="0"/>
                <a:ea typeface="MS PGothic" pitchFamily="34" charset="-128"/>
                <a:cs typeface="Arial" charset="0"/>
              </a:rPr>
              <a:t> </a:t>
            </a:r>
            <a:r>
              <a:rPr kumimoji="0" lang="en-GB" sz="1400" b="0" i="0" u="none" strike="noStrike" kern="1200" cap="none" spc="0" normalizeH="0" baseline="0" noProof="0" dirty="0" smtClean="0">
                <a:ln>
                  <a:noFill/>
                </a:ln>
                <a:solidFill>
                  <a:srgbClr val="000000"/>
                </a:solidFill>
                <a:effectLst/>
                <a:uLnTx/>
                <a:uFillTx/>
                <a:latin typeface="Lucida Console" panose="020B0609040504020204" pitchFamily="49" charset="0"/>
                <a:ea typeface="MS PGothic" pitchFamily="34" charset="-128"/>
                <a:cs typeface="Arial" charset="0"/>
              </a:rPr>
              <a:t>RESERVE8</a:t>
            </a:r>
            <a:endParaRPr kumimoji="0" lang="en-GB" sz="1400" b="0" i="0" u="none" strike="noStrike" kern="1200" cap="none" spc="0" normalizeH="0" baseline="0" noProof="0" dirty="0">
              <a:ln>
                <a:noFill/>
              </a:ln>
              <a:solidFill>
                <a:srgbClr val="000000"/>
              </a:solidFill>
              <a:effectLst/>
              <a:uLnTx/>
              <a:uFillTx/>
              <a:latin typeface="Lucida Console" panose="020B0609040504020204" pitchFamily="49" charset="0"/>
              <a:ea typeface="MS PGothic" pitchFamily="34" charset="-128"/>
              <a:cs typeface="Arial" charset="0"/>
            </a:endParaRP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defRPr/>
            </a:pPr>
            <a:r>
              <a:rPr kumimoji="0" lang="en-GB" sz="1400" b="0" i="0" u="none" strike="noStrike" kern="1200" cap="none" spc="0" normalizeH="0" baseline="0" noProof="0" dirty="0">
                <a:ln>
                  <a:noFill/>
                </a:ln>
                <a:solidFill>
                  <a:srgbClr val="000000"/>
                </a:solidFill>
                <a:effectLst/>
                <a:uLnTx/>
                <a:uFillTx/>
                <a:latin typeface="Lucida Console" panose="020B0609040504020204" pitchFamily="49" charset="0"/>
                <a:ea typeface="MS PGothic" pitchFamily="34" charset="-128"/>
                <a:cs typeface="Arial" charset="0"/>
              </a:rPr>
              <a:t>              THUMB</a:t>
            </a: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defRPr/>
            </a:pPr>
            <a:r>
              <a:rPr kumimoji="0" lang="en-GB" sz="1400" b="0" i="0" u="none" strike="noStrike" kern="1200" cap="none" spc="0" normalizeH="0" baseline="0" noProof="0" dirty="0">
                <a:ln>
                  <a:noFill/>
                </a:ln>
                <a:solidFill>
                  <a:srgbClr val="000000"/>
                </a:solidFill>
                <a:effectLst/>
                <a:uLnTx/>
                <a:uFillTx/>
                <a:latin typeface="Lucida Console" panose="020B0609040504020204" pitchFamily="49" charset="0"/>
                <a:ea typeface="MS PGothic" pitchFamily="34" charset="-128"/>
                <a:cs typeface="Arial" charset="0"/>
              </a:rPr>
              <a:t>              IMPORT ||Image$$ARM_LIB_STACK$$ZI$$Limit||</a:t>
            </a: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defRPr/>
            </a:pPr>
            <a:r>
              <a:rPr kumimoji="0" lang="en-GB" sz="1400" b="0" i="0" u="none" strike="noStrike" kern="1200" cap="none" spc="0" normalizeH="0" baseline="0" noProof="0" dirty="0">
                <a:ln>
                  <a:noFill/>
                </a:ln>
                <a:solidFill>
                  <a:srgbClr val="000000"/>
                </a:solidFill>
                <a:effectLst/>
                <a:uLnTx/>
                <a:uFillTx/>
                <a:latin typeface="Lucida Console" panose="020B0609040504020204" pitchFamily="49" charset="0"/>
                <a:ea typeface="MS PGothic" pitchFamily="34" charset="-128"/>
                <a:cs typeface="Arial" charset="0"/>
              </a:rPr>
              <a:t>              AREA    RESET, DATA, READONLY</a:t>
            </a: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defRPr/>
            </a:pPr>
            <a:r>
              <a:rPr kumimoji="0" lang="en-GB" sz="1400" b="0" i="0" u="none" strike="noStrike" kern="1200" cap="none" spc="0" normalizeH="0" baseline="0" noProof="0" dirty="0">
                <a:ln>
                  <a:noFill/>
                </a:ln>
                <a:solidFill>
                  <a:srgbClr val="000000"/>
                </a:solidFill>
                <a:effectLst/>
                <a:uLnTx/>
                <a:uFillTx/>
                <a:latin typeface="Lucida Console" panose="020B0609040504020204" pitchFamily="49" charset="0"/>
                <a:ea typeface="MS PGothic" pitchFamily="34" charset="-128"/>
                <a:cs typeface="Arial" charset="0"/>
              </a:rPr>
              <a:t>              EXPORT  __Vectors</a:t>
            </a: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defRPr/>
            </a:pPr>
            <a:endParaRPr kumimoji="0" lang="en-GB" sz="1400" b="0" i="0" u="none" strike="noStrike" kern="1200" cap="none" spc="0" normalizeH="0" baseline="0" noProof="0" dirty="0">
              <a:ln>
                <a:noFill/>
              </a:ln>
              <a:solidFill>
                <a:srgbClr val="000000"/>
              </a:solidFill>
              <a:effectLst/>
              <a:uLnTx/>
              <a:uFillTx/>
              <a:latin typeface="Lucida Console" panose="020B0609040504020204" pitchFamily="49" charset="0"/>
              <a:ea typeface="MS PGothic" pitchFamily="34" charset="-128"/>
              <a:cs typeface="Arial" charset="0"/>
            </a:endParaRP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defRPr/>
            </a:pPr>
            <a:r>
              <a:rPr kumimoji="0" lang="en-GB" sz="1400" b="0" i="0" u="none" strike="noStrike" kern="1200" cap="none" spc="0" normalizeH="0" baseline="0" noProof="0" dirty="0">
                <a:ln>
                  <a:noFill/>
                </a:ln>
                <a:solidFill>
                  <a:srgbClr val="000000"/>
                </a:solidFill>
                <a:effectLst/>
                <a:uLnTx/>
                <a:uFillTx/>
                <a:latin typeface="Lucida Console" panose="020B0609040504020204" pitchFamily="49" charset="0"/>
                <a:ea typeface="MS PGothic" pitchFamily="34" charset="-128"/>
                <a:cs typeface="Arial" charset="0"/>
              </a:rPr>
              <a:t>__Vectors     DCD     ||Image$$ARM_LIB_STACK$$ZI$$Limit|| </a:t>
            </a:r>
            <a:r>
              <a:rPr kumimoji="0" lang="en-GB" sz="1400" b="0" i="0" u="none" strike="noStrike" kern="1200" cap="none" spc="0" normalizeH="0" baseline="0" noProof="0" dirty="0" smtClean="0">
                <a:ln>
                  <a:noFill/>
                </a:ln>
                <a:solidFill>
                  <a:srgbClr val="000000"/>
                </a:solidFill>
                <a:effectLst/>
                <a:uLnTx/>
                <a:uFillTx/>
                <a:latin typeface="Lucida Console" panose="020B0609040504020204" pitchFamily="49" charset="0"/>
                <a:ea typeface="MS PGothic" pitchFamily="34" charset="-128"/>
                <a:cs typeface="Arial" charset="0"/>
              </a:rPr>
              <a:t>; </a:t>
            </a:r>
            <a:r>
              <a:rPr kumimoji="0" lang="en-GB" sz="1400" b="0" i="0" u="none" strike="noStrike" kern="1200" cap="none" spc="0" normalizeH="0" baseline="0" noProof="0" dirty="0">
                <a:ln>
                  <a:noFill/>
                </a:ln>
                <a:solidFill>
                  <a:srgbClr val="000000"/>
                </a:solidFill>
                <a:effectLst/>
                <a:uLnTx/>
                <a:uFillTx/>
                <a:latin typeface="Lucida Console" panose="020B0609040504020204" pitchFamily="49" charset="0"/>
                <a:ea typeface="MS PGothic" pitchFamily="34" charset="-128"/>
                <a:cs typeface="Arial" charset="0"/>
              </a:rPr>
              <a:t>Top of Stack</a:t>
            </a: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defRPr/>
            </a:pPr>
            <a:r>
              <a:rPr kumimoji="0" lang="en-GB" sz="1400" b="0" i="0" u="none" strike="noStrike" kern="1200" cap="none" spc="0" normalizeH="0" baseline="0" noProof="0" dirty="0">
                <a:ln>
                  <a:noFill/>
                </a:ln>
                <a:solidFill>
                  <a:srgbClr val="000000"/>
                </a:solidFill>
                <a:effectLst/>
                <a:uLnTx/>
                <a:uFillTx/>
                <a:latin typeface="Lucida Console" panose="020B0609040504020204" pitchFamily="49" charset="0"/>
                <a:ea typeface="MS PGothic" pitchFamily="34" charset="-128"/>
                <a:cs typeface="Arial" charset="0"/>
              </a:rPr>
              <a:t>              DCD     </a:t>
            </a:r>
            <a:r>
              <a:rPr kumimoji="0" lang="en-GB" sz="1400" b="0" i="0" u="none" strike="noStrike" kern="1200" cap="none" spc="0" normalizeH="0" baseline="0" noProof="0" dirty="0" err="1">
                <a:ln>
                  <a:noFill/>
                </a:ln>
                <a:solidFill>
                  <a:srgbClr val="000000"/>
                </a:solidFill>
                <a:effectLst/>
                <a:uLnTx/>
                <a:uFillTx/>
                <a:latin typeface="Lucida Console" panose="020B0609040504020204" pitchFamily="49" charset="0"/>
                <a:ea typeface="MS PGothic" pitchFamily="34" charset="-128"/>
                <a:cs typeface="Arial" charset="0"/>
              </a:rPr>
              <a:t>Reset_Handler</a:t>
            </a:r>
            <a:r>
              <a:rPr kumimoji="0" lang="en-GB" sz="1400" b="0" i="0" u="none" strike="noStrike" kern="1200" cap="none" spc="0" normalizeH="0" baseline="0" noProof="0" dirty="0">
                <a:ln>
                  <a:noFill/>
                </a:ln>
                <a:solidFill>
                  <a:srgbClr val="000000"/>
                </a:solidFill>
                <a:effectLst/>
                <a:uLnTx/>
                <a:uFillTx/>
                <a:latin typeface="Lucida Console" panose="020B0609040504020204" pitchFamily="49" charset="0"/>
                <a:ea typeface="MS PGothic" pitchFamily="34" charset="-128"/>
                <a:cs typeface="Arial" charset="0"/>
              </a:rPr>
              <a:t>        </a:t>
            </a:r>
            <a:r>
              <a:rPr kumimoji="0" lang="en-GB" sz="1400" b="0" i="0" u="none" strike="noStrike" kern="1200" cap="none" spc="0" normalizeH="0" baseline="0" noProof="0" dirty="0" smtClean="0">
                <a:ln>
                  <a:noFill/>
                </a:ln>
                <a:solidFill>
                  <a:srgbClr val="000000"/>
                </a:solidFill>
                <a:effectLst/>
                <a:uLnTx/>
                <a:uFillTx/>
                <a:latin typeface="Lucida Console" panose="020B0609040504020204" pitchFamily="49" charset="0"/>
                <a:ea typeface="MS PGothic" pitchFamily="34" charset="-128"/>
                <a:cs typeface="Arial" charset="0"/>
              </a:rPr>
              <a:t>	; </a:t>
            </a:r>
            <a:r>
              <a:rPr kumimoji="0" lang="en-GB" sz="1400" b="0" i="0" u="none" strike="noStrike" kern="1200" cap="none" spc="0" normalizeH="0" baseline="0" noProof="0" dirty="0">
                <a:ln>
                  <a:noFill/>
                </a:ln>
                <a:solidFill>
                  <a:srgbClr val="000000"/>
                </a:solidFill>
                <a:effectLst/>
                <a:uLnTx/>
                <a:uFillTx/>
                <a:latin typeface="Lucida Console" panose="020B0609040504020204" pitchFamily="49" charset="0"/>
                <a:ea typeface="MS PGothic" pitchFamily="34" charset="-128"/>
                <a:cs typeface="Arial" charset="0"/>
              </a:rPr>
              <a:t>Reset Handler</a:t>
            </a: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defRPr/>
            </a:pPr>
            <a:r>
              <a:rPr kumimoji="0" lang="en-GB" sz="1400" b="0" i="0" u="none" strike="noStrike" kern="1200" cap="none" spc="0" normalizeH="0" baseline="0" noProof="0" dirty="0">
                <a:ln>
                  <a:noFill/>
                </a:ln>
                <a:solidFill>
                  <a:srgbClr val="000000"/>
                </a:solidFill>
                <a:effectLst/>
                <a:uLnTx/>
                <a:uFillTx/>
                <a:latin typeface="Lucida Console" panose="020B0609040504020204" pitchFamily="49" charset="0"/>
                <a:ea typeface="MS PGothic" pitchFamily="34" charset="-128"/>
                <a:cs typeface="Arial" charset="0"/>
              </a:rPr>
              <a:t>              DCD     </a:t>
            </a:r>
            <a:r>
              <a:rPr kumimoji="0" lang="en-GB" sz="1400" b="0" i="0" u="none" strike="noStrike" kern="1200" cap="none" spc="0" normalizeH="0" baseline="0" noProof="0" dirty="0" err="1">
                <a:ln>
                  <a:noFill/>
                </a:ln>
                <a:solidFill>
                  <a:srgbClr val="000000"/>
                </a:solidFill>
                <a:effectLst/>
                <a:uLnTx/>
                <a:uFillTx/>
                <a:latin typeface="Lucida Console" panose="020B0609040504020204" pitchFamily="49" charset="0"/>
                <a:ea typeface="MS PGothic" pitchFamily="34" charset="-128"/>
                <a:cs typeface="Arial" charset="0"/>
              </a:rPr>
              <a:t>NMI_Handler</a:t>
            </a:r>
            <a:r>
              <a:rPr kumimoji="0" lang="en-GB" sz="1400" b="0" i="0" u="none" strike="noStrike" kern="1200" cap="none" spc="0" normalizeH="0" baseline="0" noProof="0" dirty="0">
                <a:ln>
                  <a:noFill/>
                </a:ln>
                <a:solidFill>
                  <a:srgbClr val="000000"/>
                </a:solidFill>
                <a:effectLst/>
                <a:uLnTx/>
                <a:uFillTx/>
                <a:latin typeface="Lucida Console" panose="020B0609040504020204" pitchFamily="49" charset="0"/>
                <a:ea typeface="MS PGothic" pitchFamily="34" charset="-128"/>
                <a:cs typeface="Arial" charset="0"/>
              </a:rPr>
              <a:t>              </a:t>
            </a:r>
            <a:r>
              <a:rPr kumimoji="0" lang="en-GB" sz="1400" b="0" i="0" u="none" strike="noStrike" kern="1200" cap="none" spc="0" normalizeH="0" baseline="0" noProof="0" dirty="0" smtClean="0">
                <a:ln>
                  <a:noFill/>
                </a:ln>
                <a:solidFill>
                  <a:srgbClr val="000000"/>
                </a:solidFill>
                <a:effectLst/>
                <a:uLnTx/>
                <a:uFillTx/>
                <a:latin typeface="Lucida Console" panose="020B0609040504020204" pitchFamily="49" charset="0"/>
                <a:ea typeface="MS PGothic" pitchFamily="34" charset="-128"/>
                <a:cs typeface="Arial" charset="0"/>
              </a:rPr>
              <a:t>	; </a:t>
            </a:r>
            <a:r>
              <a:rPr kumimoji="0" lang="en-GB" sz="1400" b="0" i="0" u="none" strike="noStrike" kern="1200" cap="none" spc="0" normalizeH="0" baseline="0" noProof="0" dirty="0">
                <a:ln>
                  <a:noFill/>
                </a:ln>
                <a:solidFill>
                  <a:srgbClr val="000000"/>
                </a:solidFill>
                <a:effectLst/>
                <a:uLnTx/>
                <a:uFillTx/>
                <a:latin typeface="Lucida Console" panose="020B0609040504020204" pitchFamily="49" charset="0"/>
                <a:ea typeface="MS PGothic" pitchFamily="34" charset="-128"/>
                <a:cs typeface="Arial" charset="0"/>
              </a:rPr>
              <a:t>NMI Handler</a:t>
            </a: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defRPr/>
            </a:pPr>
            <a:r>
              <a:rPr kumimoji="0" lang="en-GB" sz="1400" b="0" i="0" u="none" strike="noStrike" kern="1200" cap="none" spc="0" normalizeH="0" baseline="0" noProof="0" dirty="0">
                <a:ln>
                  <a:noFill/>
                </a:ln>
                <a:solidFill>
                  <a:srgbClr val="000000"/>
                </a:solidFill>
                <a:effectLst/>
                <a:uLnTx/>
                <a:uFillTx/>
                <a:latin typeface="Lucida Console" panose="020B0609040504020204" pitchFamily="49" charset="0"/>
                <a:ea typeface="MS PGothic" pitchFamily="34" charset="-128"/>
                <a:cs typeface="Arial" charset="0"/>
              </a:rPr>
              <a:t>              DCD     </a:t>
            </a:r>
            <a:r>
              <a:rPr kumimoji="0" lang="en-GB" sz="1400" b="0" i="0" u="none" strike="noStrike" kern="1200" cap="none" spc="0" normalizeH="0" baseline="0" noProof="0" dirty="0" err="1">
                <a:ln>
                  <a:noFill/>
                </a:ln>
                <a:solidFill>
                  <a:srgbClr val="000000"/>
                </a:solidFill>
                <a:effectLst/>
                <a:uLnTx/>
                <a:uFillTx/>
                <a:latin typeface="Lucida Console" panose="020B0609040504020204" pitchFamily="49" charset="0"/>
                <a:ea typeface="MS PGothic" pitchFamily="34" charset="-128"/>
                <a:cs typeface="Arial" charset="0"/>
              </a:rPr>
              <a:t>HardFault_Handler</a:t>
            </a:r>
            <a:r>
              <a:rPr kumimoji="0" lang="en-GB" sz="1400" b="0" i="0" u="none" strike="noStrike" kern="1200" cap="none" spc="0" normalizeH="0" baseline="0" noProof="0" dirty="0">
                <a:ln>
                  <a:noFill/>
                </a:ln>
                <a:solidFill>
                  <a:srgbClr val="000000"/>
                </a:solidFill>
                <a:effectLst/>
                <a:uLnTx/>
                <a:uFillTx/>
                <a:latin typeface="Lucida Console" panose="020B0609040504020204" pitchFamily="49" charset="0"/>
                <a:ea typeface="MS PGothic" pitchFamily="34" charset="-128"/>
                <a:cs typeface="Arial" charset="0"/>
              </a:rPr>
              <a:t>         </a:t>
            </a:r>
            <a:r>
              <a:rPr kumimoji="0" lang="en-GB" sz="1400" b="0" i="0" u="none" strike="noStrike" kern="1200" cap="none" spc="0" normalizeH="0" baseline="0" noProof="0" dirty="0" smtClean="0">
                <a:ln>
                  <a:noFill/>
                </a:ln>
                <a:solidFill>
                  <a:srgbClr val="000000"/>
                </a:solidFill>
                <a:effectLst/>
                <a:uLnTx/>
                <a:uFillTx/>
                <a:latin typeface="Lucida Console" panose="020B0609040504020204" pitchFamily="49" charset="0"/>
                <a:ea typeface="MS PGothic" pitchFamily="34" charset="-128"/>
                <a:cs typeface="Arial" charset="0"/>
              </a:rPr>
              <a:t>	; </a:t>
            </a:r>
            <a:r>
              <a:rPr kumimoji="0" lang="en-GB" sz="1400" b="0" i="0" u="none" strike="noStrike" kern="1200" cap="none" spc="0" normalizeH="0" baseline="0" noProof="0" dirty="0">
                <a:ln>
                  <a:noFill/>
                </a:ln>
                <a:solidFill>
                  <a:srgbClr val="000000"/>
                </a:solidFill>
                <a:effectLst/>
                <a:uLnTx/>
                <a:uFillTx/>
                <a:latin typeface="Lucida Console" panose="020B0609040504020204" pitchFamily="49" charset="0"/>
                <a:ea typeface="MS PGothic" pitchFamily="34" charset="-128"/>
                <a:cs typeface="Arial" charset="0"/>
              </a:rPr>
              <a:t>Hard Fault Handler</a:t>
            </a: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defRPr/>
            </a:pPr>
            <a:r>
              <a:rPr kumimoji="0" lang="en-GB" sz="1400" b="0" i="0" u="none" strike="noStrike" kern="1200" cap="none" spc="0" normalizeH="0" baseline="0" noProof="0" dirty="0">
                <a:ln>
                  <a:noFill/>
                </a:ln>
                <a:solidFill>
                  <a:srgbClr val="000000"/>
                </a:solidFill>
                <a:effectLst/>
                <a:uLnTx/>
                <a:uFillTx/>
                <a:latin typeface="Lucida Console" panose="020B0609040504020204" pitchFamily="49" charset="0"/>
                <a:ea typeface="MS PGothic" pitchFamily="34" charset="-128"/>
                <a:cs typeface="Arial" charset="0"/>
              </a:rPr>
              <a:t>              DCD     </a:t>
            </a:r>
            <a:r>
              <a:rPr kumimoji="0" lang="en-GB" sz="1400" b="0" i="0" u="none" strike="noStrike" kern="1200" cap="none" spc="0" normalizeH="0" baseline="0" noProof="0" dirty="0" err="1">
                <a:ln>
                  <a:noFill/>
                </a:ln>
                <a:solidFill>
                  <a:srgbClr val="000000"/>
                </a:solidFill>
                <a:effectLst/>
                <a:uLnTx/>
                <a:uFillTx/>
                <a:latin typeface="Lucida Console" panose="020B0609040504020204" pitchFamily="49" charset="0"/>
                <a:ea typeface="MS PGothic" pitchFamily="34" charset="-128"/>
                <a:cs typeface="Arial" charset="0"/>
              </a:rPr>
              <a:t>MemManage_Handler</a:t>
            </a:r>
            <a:r>
              <a:rPr kumimoji="0" lang="en-GB" sz="1400" b="0" i="0" u="none" strike="noStrike" kern="1200" cap="none" spc="0" normalizeH="0" baseline="0" noProof="0" dirty="0">
                <a:ln>
                  <a:noFill/>
                </a:ln>
                <a:solidFill>
                  <a:srgbClr val="000000"/>
                </a:solidFill>
                <a:effectLst/>
                <a:uLnTx/>
                <a:uFillTx/>
                <a:latin typeface="Lucida Console" panose="020B0609040504020204" pitchFamily="49" charset="0"/>
                <a:ea typeface="MS PGothic" pitchFamily="34" charset="-128"/>
                <a:cs typeface="Arial" charset="0"/>
              </a:rPr>
              <a:t>        </a:t>
            </a:r>
            <a:r>
              <a:rPr kumimoji="0" lang="en-GB" sz="1400" b="0" i="0" u="none" strike="noStrike" kern="1200" cap="none" spc="0" normalizeH="0" baseline="0" noProof="0" dirty="0" smtClean="0">
                <a:ln>
                  <a:noFill/>
                </a:ln>
                <a:solidFill>
                  <a:srgbClr val="000000"/>
                </a:solidFill>
                <a:effectLst/>
                <a:uLnTx/>
                <a:uFillTx/>
                <a:latin typeface="Lucida Console" panose="020B0609040504020204" pitchFamily="49" charset="0"/>
                <a:ea typeface="MS PGothic" pitchFamily="34" charset="-128"/>
                <a:cs typeface="Arial" charset="0"/>
              </a:rPr>
              <a:t>; </a:t>
            </a:r>
            <a:r>
              <a:rPr kumimoji="0" lang="en-GB" sz="1400" b="0" i="0" u="none" strike="noStrike" kern="1200" cap="none" spc="0" normalizeH="0" baseline="0" noProof="0" dirty="0" err="1">
                <a:ln>
                  <a:noFill/>
                </a:ln>
                <a:solidFill>
                  <a:srgbClr val="000000"/>
                </a:solidFill>
                <a:effectLst/>
                <a:uLnTx/>
                <a:uFillTx/>
                <a:latin typeface="Lucida Console" panose="020B0609040504020204" pitchFamily="49" charset="0"/>
                <a:ea typeface="MS PGothic" pitchFamily="34" charset="-128"/>
                <a:cs typeface="Arial" charset="0"/>
              </a:rPr>
              <a:t>MemManage</a:t>
            </a:r>
            <a:r>
              <a:rPr kumimoji="0" lang="en-GB" sz="1400" b="0" i="0" u="none" strike="noStrike" kern="1200" cap="none" spc="0" normalizeH="0" baseline="0" noProof="0" dirty="0">
                <a:ln>
                  <a:noFill/>
                </a:ln>
                <a:solidFill>
                  <a:srgbClr val="000000"/>
                </a:solidFill>
                <a:effectLst/>
                <a:uLnTx/>
                <a:uFillTx/>
                <a:latin typeface="Lucida Console" panose="020B0609040504020204" pitchFamily="49" charset="0"/>
                <a:ea typeface="MS PGothic" pitchFamily="34" charset="-128"/>
                <a:cs typeface="Arial" charset="0"/>
              </a:rPr>
              <a:t> Fault Handler</a:t>
            </a: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defRPr/>
            </a:pPr>
            <a:r>
              <a:rPr kumimoji="0" lang="en-GB" sz="1400" b="0" i="0" u="none" strike="noStrike" kern="1200" cap="none" spc="0" normalizeH="0" baseline="0" noProof="0" dirty="0">
                <a:ln>
                  <a:noFill/>
                </a:ln>
                <a:solidFill>
                  <a:srgbClr val="000000"/>
                </a:solidFill>
                <a:effectLst/>
                <a:uLnTx/>
                <a:uFillTx/>
                <a:latin typeface="Lucida Console" panose="020B0609040504020204" pitchFamily="49" charset="0"/>
                <a:ea typeface="MS PGothic" pitchFamily="34" charset="-128"/>
                <a:cs typeface="Arial" charset="0"/>
              </a:rPr>
              <a:t>              DCD     </a:t>
            </a:r>
            <a:r>
              <a:rPr kumimoji="0" lang="en-GB" sz="1400" b="0" i="0" u="none" strike="noStrike" kern="1200" cap="none" spc="0" normalizeH="0" baseline="0" noProof="0" dirty="0" err="1">
                <a:ln>
                  <a:noFill/>
                </a:ln>
                <a:solidFill>
                  <a:srgbClr val="000000"/>
                </a:solidFill>
                <a:effectLst/>
                <a:uLnTx/>
                <a:uFillTx/>
                <a:latin typeface="Lucida Console" panose="020B0609040504020204" pitchFamily="49" charset="0"/>
                <a:ea typeface="MS PGothic" pitchFamily="34" charset="-128"/>
                <a:cs typeface="Arial" charset="0"/>
              </a:rPr>
              <a:t>BusFault_Handler</a:t>
            </a:r>
            <a:r>
              <a:rPr kumimoji="0" lang="en-GB" sz="1400" b="0" i="0" u="none" strike="noStrike" kern="1200" cap="none" spc="0" normalizeH="0" baseline="0" noProof="0" dirty="0">
                <a:ln>
                  <a:noFill/>
                </a:ln>
                <a:solidFill>
                  <a:srgbClr val="000000"/>
                </a:solidFill>
                <a:effectLst/>
                <a:uLnTx/>
                <a:uFillTx/>
                <a:latin typeface="Lucida Console" panose="020B0609040504020204" pitchFamily="49" charset="0"/>
                <a:ea typeface="MS PGothic" pitchFamily="34" charset="-128"/>
                <a:cs typeface="Arial" charset="0"/>
              </a:rPr>
              <a:t>         </a:t>
            </a:r>
            <a:r>
              <a:rPr kumimoji="0" lang="en-GB" sz="1400" b="0" i="0" u="none" strike="noStrike" kern="1200" cap="none" spc="0" normalizeH="0" baseline="0" noProof="0" dirty="0" smtClean="0">
                <a:ln>
                  <a:noFill/>
                </a:ln>
                <a:solidFill>
                  <a:srgbClr val="000000"/>
                </a:solidFill>
                <a:effectLst/>
                <a:uLnTx/>
                <a:uFillTx/>
                <a:latin typeface="Lucida Console" panose="020B0609040504020204" pitchFamily="49" charset="0"/>
                <a:ea typeface="MS PGothic" pitchFamily="34" charset="-128"/>
                <a:cs typeface="Arial" charset="0"/>
              </a:rPr>
              <a:t>; </a:t>
            </a:r>
            <a:r>
              <a:rPr kumimoji="0" lang="en-GB" sz="1400" b="0" i="0" u="none" strike="noStrike" kern="1200" cap="none" spc="0" normalizeH="0" baseline="0" noProof="0" dirty="0">
                <a:ln>
                  <a:noFill/>
                </a:ln>
                <a:solidFill>
                  <a:srgbClr val="000000"/>
                </a:solidFill>
                <a:effectLst/>
                <a:uLnTx/>
                <a:uFillTx/>
                <a:latin typeface="Lucida Console" panose="020B0609040504020204" pitchFamily="49" charset="0"/>
                <a:ea typeface="MS PGothic" pitchFamily="34" charset="-128"/>
                <a:cs typeface="Arial" charset="0"/>
              </a:rPr>
              <a:t>Bus Fault Handler</a:t>
            </a: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defRPr/>
            </a:pPr>
            <a:r>
              <a:rPr kumimoji="0" lang="en-GB" sz="1400" b="0" i="0" u="none" strike="noStrike" kern="1200" cap="none" spc="0" normalizeH="0" baseline="0" noProof="0" dirty="0">
                <a:ln>
                  <a:noFill/>
                </a:ln>
                <a:solidFill>
                  <a:srgbClr val="000000"/>
                </a:solidFill>
                <a:effectLst/>
                <a:uLnTx/>
                <a:uFillTx/>
                <a:latin typeface="Lucida Console" panose="020B0609040504020204" pitchFamily="49" charset="0"/>
                <a:ea typeface="MS PGothic" pitchFamily="34" charset="-128"/>
                <a:cs typeface="Arial" charset="0"/>
              </a:rPr>
              <a:t>              DCD     </a:t>
            </a:r>
            <a:r>
              <a:rPr kumimoji="0" lang="en-GB" sz="1400" b="0" i="0" u="none" strike="noStrike" kern="1200" cap="none" spc="0" normalizeH="0" baseline="0" noProof="0" dirty="0" err="1">
                <a:ln>
                  <a:noFill/>
                </a:ln>
                <a:solidFill>
                  <a:srgbClr val="000000"/>
                </a:solidFill>
                <a:effectLst/>
                <a:uLnTx/>
                <a:uFillTx/>
                <a:latin typeface="Lucida Console" panose="020B0609040504020204" pitchFamily="49" charset="0"/>
                <a:ea typeface="MS PGothic" pitchFamily="34" charset="-128"/>
                <a:cs typeface="Arial" charset="0"/>
              </a:rPr>
              <a:t>UsageFault_Handler</a:t>
            </a:r>
            <a:r>
              <a:rPr kumimoji="0" lang="en-GB" sz="1400" b="0" i="0" u="none" strike="noStrike" kern="1200" cap="none" spc="0" normalizeH="0" baseline="0" noProof="0" dirty="0">
                <a:ln>
                  <a:noFill/>
                </a:ln>
                <a:solidFill>
                  <a:srgbClr val="000000"/>
                </a:solidFill>
                <a:effectLst/>
                <a:uLnTx/>
                <a:uFillTx/>
                <a:latin typeface="Lucida Console" panose="020B0609040504020204" pitchFamily="49" charset="0"/>
                <a:ea typeface="MS PGothic" pitchFamily="34" charset="-128"/>
                <a:cs typeface="Arial" charset="0"/>
              </a:rPr>
              <a:t>       </a:t>
            </a:r>
            <a:r>
              <a:rPr kumimoji="0" lang="en-GB" sz="1400" b="0" i="0" u="none" strike="noStrike" kern="1200" cap="none" spc="0" normalizeH="0" baseline="0" noProof="0" dirty="0" smtClean="0">
                <a:ln>
                  <a:noFill/>
                </a:ln>
                <a:solidFill>
                  <a:srgbClr val="000000"/>
                </a:solidFill>
                <a:effectLst/>
                <a:uLnTx/>
                <a:uFillTx/>
                <a:latin typeface="Lucida Console" panose="020B0609040504020204" pitchFamily="49" charset="0"/>
                <a:ea typeface="MS PGothic" pitchFamily="34" charset="-128"/>
                <a:cs typeface="Arial" charset="0"/>
              </a:rPr>
              <a:t>; </a:t>
            </a:r>
            <a:r>
              <a:rPr kumimoji="0" lang="en-GB" sz="1400" b="0" i="0" u="none" strike="noStrike" kern="1200" cap="none" spc="0" normalizeH="0" baseline="0" noProof="0" dirty="0">
                <a:ln>
                  <a:noFill/>
                </a:ln>
                <a:solidFill>
                  <a:srgbClr val="000000"/>
                </a:solidFill>
                <a:effectLst/>
                <a:uLnTx/>
                <a:uFillTx/>
                <a:latin typeface="Lucida Console" panose="020B0609040504020204" pitchFamily="49" charset="0"/>
                <a:ea typeface="MS PGothic" pitchFamily="34" charset="-128"/>
                <a:cs typeface="Arial" charset="0"/>
              </a:rPr>
              <a:t>Usage Fault Handler</a:t>
            </a: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defRPr/>
            </a:pPr>
            <a:r>
              <a:rPr kumimoji="0" lang="en-GB" sz="1400" b="0" i="0" u="none" strike="noStrike" kern="1200" cap="none" spc="0" normalizeH="0" baseline="0" noProof="0" dirty="0">
                <a:ln>
                  <a:noFill/>
                </a:ln>
                <a:solidFill>
                  <a:srgbClr val="000000"/>
                </a:solidFill>
                <a:effectLst/>
                <a:uLnTx/>
                <a:uFillTx/>
                <a:latin typeface="Lucida Console" panose="020B0609040504020204" pitchFamily="49" charset="0"/>
                <a:ea typeface="MS PGothic" pitchFamily="34" charset="-128"/>
                <a:cs typeface="Arial" charset="0"/>
              </a:rPr>
              <a:t>              DCD     0, 0, 0, 0,		   </a:t>
            </a:r>
            <a:r>
              <a:rPr kumimoji="0" lang="en-GB" sz="1400" b="0" i="0" u="none" strike="noStrike" kern="1200" cap="none" spc="0" normalizeH="0" baseline="0" noProof="0" dirty="0" smtClean="0">
                <a:ln>
                  <a:noFill/>
                </a:ln>
                <a:solidFill>
                  <a:srgbClr val="000000"/>
                </a:solidFill>
                <a:effectLst/>
                <a:uLnTx/>
                <a:uFillTx/>
                <a:latin typeface="Lucida Console" panose="020B0609040504020204" pitchFamily="49" charset="0"/>
                <a:ea typeface="MS PGothic" pitchFamily="34" charset="-128"/>
                <a:cs typeface="Arial" charset="0"/>
              </a:rPr>
              <a:t> ; </a:t>
            </a:r>
            <a:r>
              <a:rPr kumimoji="0" lang="en-GB" sz="1400" b="0" i="0" u="none" strike="noStrike" kern="1200" cap="none" spc="0" normalizeH="0" baseline="0" noProof="0" dirty="0">
                <a:ln>
                  <a:noFill/>
                </a:ln>
                <a:solidFill>
                  <a:srgbClr val="000000"/>
                </a:solidFill>
                <a:effectLst/>
                <a:uLnTx/>
                <a:uFillTx/>
                <a:latin typeface="Lucida Console" panose="020B0609040504020204" pitchFamily="49" charset="0"/>
                <a:ea typeface="MS PGothic" pitchFamily="34" charset="-128"/>
                <a:cs typeface="Arial" charset="0"/>
              </a:rPr>
              <a:t>Reserved x4</a:t>
            </a: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defRPr/>
            </a:pPr>
            <a:r>
              <a:rPr kumimoji="0" lang="en-GB" sz="1400" b="0" i="0" u="none" strike="noStrike" kern="1200" cap="none" spc="0" normalizeH="0" baseline="0" noProof="0" dirty="0">
                <a:ln>
                  <a:noFill/>
                </a:ln>
                <a:solidFill>
                  <a:srgbClr val="000000"/>
                </a:solidFill>
                <a:effectLst/>
                <a:uLnTx/>
                <a:uFillTx/>
                <a:latin typeface="Lucida Console" panose="020B0609040504020204" pitchFamily="49" charset="0"/>
                <a:ea typeface="MS PGothic" pitchFamily="34" charset="-128"/>
                <a:cs typeface="Arial" charset="0"/>
              </a:rPr>
              <a:t>              DCD     </a:t>
            </a:r>
            <a:r>
              <a:rPr kumimoji="0" lang="en-GB" sz="1400" b="0" i="0" u="none" strike="noStrike" kern="1200" cap="none" spc="0" normalizeH="0" baseline="0" noProof="0" dirty="0" err="1">
                <a:ln>
                  <a:noFill/>
                </a:ln>
                <a:solidFill>
                  <a:srgbClr val="000000"/>
                </a:solidFill>
                <a:effectLst/>
                <a:uLnTx/>
                <a:uFillTx/>
                <a:latin typeface="Lucida Console" panose="020B0609040504020204" pitchFamily="49" charset="0"/>
                <a:ea typeface="MS PGothic" pitchFamily="34" charset="-128"/>
                <a:cs typeface="Arial" charset="0"/>
              </a:rPr>
              <a:t>SVC_Handler</a:t>
            </a:r>
            <a:r>
              <a:rPr kumimoji="0" lang="en-GB" sz="1400" b="0" i="0" u="none" strike="noStrike" kern="1200" cap="none" spc="0" normalizeH="0" baseline="0" noProof="0" dirty="0">
                <a:ln>
                  <a:noFill/>
                </a:ln>
                <a:solidFill>
                  <a:srgbClr val="000000"/>
                </a:solidFill>
                <a:effectLst/>
                <a:uLnTx/>
                <a:uFillTx/>
                <a:latin typeface="Lucida Console" panose="020B0609040504020204" pitchFamily="49" charset="0"/>
                <a:ea typeface="MS PGothic" pitchFamily="34" charset="-128"/>
                <a:cs typeface="Arial" charset="0"/>
              </a:rPr>
              <a:t>, 	 </a:t>
            </a:r>
            <a:r>
              <a:rPr kumimoji="0" lang="en-GB" sz="1400" b="0" i="0" u="none" strike="noStrike" kern="1200" cap="none" spc="0" normalizeH="0" baseline="0" noProof="0" dirty="0" smtClean="0">
                <a:ln>
                  <a:noFill/>
                </a:ln>
                <a:solidFill>
                  <a:srgbClr val="000000"/>
                </a:solidFill>
                <a:effectLst/>
                <a:uLnTx/>
                <a:uFillTx/>
                <a:latin typeface="Lucida Console" panose="020B0609040504020204" pitchFamily="49" charset="0"/>
                <a:ea typeface="MS PGothic" pitchFamily="34" charset="-128"/>
                <a:cs typeface="Arial" charset="0"/>
              </a:rPr>
              <a:t>   ; </a:t>
            </a:r>
            <a:r>
              <a:rPr kumimoji="0" lang="en-GB" sz="1400" b="0" i="0" u="none" strike="noStrike" kern="1200" cap="none" spc="0" normalizeH="0" baseline="0" noProof="0" dirty="0" err="1">
                <a:ln>
                  <a:noFill/>
                </a:ln>
                <a:solidFill>
                  <a:srgbClr val="000000"/>
                </a:solidFill>
                <a:effectLst/>
                <a:uLnTx/>
                <a:uFillTx/>
                <a:latin typeface="Lucida Console" panose="020B0609040504020204" pitchFamily="49" charset="0"/>
                <a:ea typeface="MS PGothic" pitchFamily="34" charset="-128"/>
                <a:cs typeface="Arial" charset="0"/>
              </a:rPr>
              <a:t>SVCall</a:t>
            </a:r>
            <a:r>
              <a:rPr kumimoji="0" lang="en-GB" sz="1400" b="0" i="0" u="none" strike="noStrike" kern="1200" cap="none" spc="0" normalizeH="0" baseline="0" noProof="0" dirty="0">
                <a:ln>
                  <a:noFill/>
                </a:ln>
                <a:solidFill>
                  <a:srgbClr val="000000"/>
                </a:solidFill>
                <a:effectLst/>
                <a:uLnTx/>
                <a:uFillTx/>
                <a:latin typeface="Lucida Console" panose="020B0609040504020204" pitchFamily="49" charset="0"/>
                <a:ea typeface="MS PGothic" pitchFamily="34" charset="-128"/>
                <a:cs typeface="Arial" charset="0"/>
              </a:rPr>
              <a:t> </a:t>
            </a:r>
            <a:r>
              <a:rPr kumimoji="0" lang="en-GB" sz="1400" b="0" i="0" u="none" strike="noStrike" kern="1200" cap="none" spc="0" normalizeH="0" baseline="0" noProof="0" dirty="0" smtClean="0">
                <a:ln>
                  <a:noFill/>
                </a:ln>
                <a:solidFill>
                  <a:srgbClr val="000000"/>
                </a:solidFill>
                <a:effectLst/>
                <a:uLnTx/>
                <a:uFillTx/>
                <a:latin typeface="Lucida Console" panose="020B0609040504020204" pitchFamily="49" charset="0"/>
                <a:ea typeface="MS PGothic" pitchFamily="34" charset="-128"/>
                <a:cs typeface="Arial" charset="0"/>
              </a:rPr>
              <a:t>Handler</a:t>
            </a: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defRPr/>
            </a:pPr>
            <a:r>
              <a:rPr kumimoji="0" lang="en-GB" sz="1400" b="0" i="0" u="none" strike="noStrike" kern="1200" cap="none" spc="0" normalizeH="0" baseline="0" noProof="0" dirty="0" smtClean="0">
                <a:ln>
                  <a:noFill/>
                </a:ln>
                <a:solidFill>
                  <a:srgbClr val="000000"/>
                </a:solidFill>
                <a:effectLst/>
                <a:uLnTx/>
                <a:uFillTx/>
                <a:latin typeface="Lucida Console" panose="020B0609040504020204" pitchFamily="49" charset="0"/>
                <a:ea typeface="MS PGothic" pitchFamily="34" charset="-128"/>
                <a:cs typeface="Arial" charset="0"/>
              </a:rPr>
              <a:t>              DCD     </a:t>
            </a:r>
            <a:r>
              <a:rPr kumimoji="0" lang="en-GB" sz="1400" b="0" i="0" u="none" strike="noStrike" kern="1200" cap="none" spc="0" normalizeH="0" baseline="0" noProof="0" dirty="0" err="1" smtClean="0">
                <a:ln>
                  <a:noFill/>
                </a:ln>
                <a:solidFill>
                  <a:srgbClr val="000000"/>
                </a:solidFill>
                <a:effectLst/>
                <a:uLnTx/>
                <a:uFillTx/>
                <a:latin typeface="Lucida Console" panose="020B0609040504020204" pitchFamily="49" charset="0"/>
                <a:ea typeface="MS PGothic" pitchFamily="34" charset="-128"/>
                <a:cs typeface="Arial" charset="0"/>
              </a:rPr>
              <a:t>Debug_Monitor</a:t>
            </a:r>
            <a:r>
              <a:rPr kumimoji="0" lang="en-GB" sz="1400" b="0" i="0" u="none" strike="noStrike" kern="1200" cap="none" spc="0" normalizeH="0" baseline="0" noProof="0" dirty="0" smtClean="0">
                <a:ln>
                  <a:noFill/>
                </a:ln>
                <a:solidFill>
                  <a:srgbClr val="000000"/>
                </a:solidFill>
                <a:effectLst/>
                <a:uLnTx/>
                <a:uFillTx/>
                <a:latin typeface="Lucida Console" panose="020B0609040504020204" pitchFamily="49" charset="0"/>
                <a:ea typeface="MS PGothic" pitchFamily="34" charset="-128"/>
                <a:cs typeface="Arial" charset="0"/>
              </a:rPr>
              <a:t>	    ; Debug Monitor Handler</a:t>
            </a: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defRPr/>
            </a:pPr>
            <a:r>
              <a:rPr kumimoji="0" lang="en-GB" sz="1400" b="0" i="0" u="none" strike="noStrike" kern="1200" cap="none" spc="0" normalizeH="0" baseline="0" noProof="0" dirty="0" smtClean="0">
                <a:ln>
                  <a:noFill/>
                </a:ln>
                <a:solidFill>
                  <a:srgbClr val="000000"/>
                </a:solidFill>
                <a:effectLst/>
                <a:uLnTx/>
                <a:uFillTx/>
                <a:latin typeface="Lucida Console" panose="020B0609040504020204" pitchFamily="49" charset="0"/>
                <a:ea typeface="MS PGothic" pitchFamily="34" charset="-128"/>
                <a:cs typeface="Arial" charset="0"/>
              </a:rPr>
              <a:t>              DCD     </a:t>
            </a:r>
            <a:r>
              <a:rPr kumimoji="0" lang="en-GB" sz="1400" b="0" i="0" u="none" strike="noStrike" kern="1200" cap="none" spc="0" normalizeH="0" baseline="0" noProof="0" dirty="0">
                <a:ln>
                  <a:noFill/>
                </a:ln>
                <a:solidFill>
                  <a:srgbClr val="000000"/>
                </a:solidFill>
                <a:effectLst/>
                <a:uLnTx/>
                <a:uFillTx/>
                <a:latin typeface="Lucida Console" panose="020B0609040504020204" pitchFamily="49" charset="0"/>
                <a:ea typeface="MS PGothic" pitchFamily="34" charset="-128"/>
                <a:cs typeface="Arial" charset="0"/>
              </a:rPr>
              <a:t>0			 </a:t>
            </a:r>
            <a:r>
              <a:rPr kumimoji="0" lang="en-GB" sz="1400" b="0" i="0" u="none" strike="noStrike" kern="1200" cap="none" spc="0" normalizeH="0" baseline="0" noProof="0" dirty="0" smtClean="0">
                <a:ln>
                  <a:noFill/>
                </a:ln>
                <a:solidFill>
                  <a:srgbClr val="000000"/>
                </a:solidFill>
                <a:effectLst/>
                <a:uLnTx/>
                <a:uFillTx/>
                <a:latin typeface="Lucida Console" panose="020B0609040504020204" pitchFamily="49" charset="0"/>
                <a:ea typeface="MS PGothic" pitchFamily="34" charset="-128"/>
                <a:cs typeface="Arial" charset="0"/>
              </a:rPr>
              <a:t>   ; </a:t>
            </a:r>
            <a:r>
              <a:rPr kumimoji="0" lang="en-GB" sz="1400" b="0" i="0" u="none" strike="noStrike" kern="1200" cap="none" spc="0" normalizeH="0" baseline="0" noProof="0" dirty="0">
                <a:ln>
                  <a:noFill/>
                </a:ln>
                <a:solidFill>
                  <a:srgbClr val="000000"/>
                </a:solidFill>
                <a:effectLst/>
                <a:uLnTx/>
                <a:uFillTx/>
                <a:latin typeface="Lucida Console" panose="020B0609040504020204" pitchFamily="49" charset="0"/>
                <a:ea typeface="MS PGothic" pitchFamily="34" charset="-128"/>
                <a:cs typeface="Arial" charset="0"/>
              </a:rPr>
              <a:t>Reserved</a:t>
            </a: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defRPr/>
            </a:pPr>
            <a:r>
              <a:rPr kumimoji="0" lang="en-GB" sz="1400" b="0" i="0" u="none" strike="noStrike" kern="1200" cap="none" spc="0" normalizeH="0" baseline="0" noProof="0" dirty="0">
                <a:ln>
                  <a:noFill/>
                </a:ln>
                <a:solidFill>
                  <a:srgbClr val="000000"/>
                </a:solidFill>
                <a:effectLst/>
                <a:uLnTx/>
                <a:uFillTx/>
                <a:latin typeface="Lucida Console" panose="020B0609040504020204" pitchFamily="49" charset="0"/>
                <a:ea typeface="MS PGothic" pitchFamily="34" charset="-128"/>
                <a:cs typeface="Arial" charset="0"/>
              </a:rPr>
              <a:t>              DCD     </a:t>
            </a:r>
            <a:r>
              <a:rPr kumimoji="0" lang="en-GB" sz="1400" b="0" i="0" u="none" strike="noStrike" kern="1200" cap="none" spc="0" normalizeH="0" baseline="0" noProof="0" dirty="0" err="1">
                <a:ln>
                  <a:noFill/>
                </a:ln>
                <a:solidFill>
                  <a:srgbClr val="000000"/>
                </a:solidFill>
                <a:effectLst/>
                <a:uLnTx/>
                <a:uFillTx/>
                <a:latin typeface="Lucida Console" panose="020B0609040504020204" pitchFamily="49" charset="0"/>
                <a:ea typeface="MS PGothic" pitchFamily="34" charset="-128"/>
                <a:cs typeface="Arial" charset="0"/>
              </a:rPr>
              <a:t>PendSV_Handler</a:t>
            </a:r>
            <a:r>
              <a:rPr kumimoji="0" lang="en-GB" sz="1400" b="0" i="0" u="none" strike="noStrike" kern="1200" cap="none" spc="0" normalizeH="0" baseline="0" noProof="0" dirty="0">
                <a:ln>
                  <a:noFill/>
                </a:ln>
                <a:solidFill>
                  <a:srgbClr val="000000"/>
                </a:solidFill>
                <a:effectLst/>
                <a:uLnTx/>
                <a:uFillTx/>
                <a:latin typeface="Lucida Console" panose="020B0609040504020204" pitchFamily="49" charset="0"/>
                <a:ea typeface="MS PGothic" pitchFamily="34" charset="-128"/>
                <a:cs typeface="Arial" charset="0"/>
              </a:rPr>
              <a:t>           </a:t>
            </a:r>
            <a:r>
              <a:rPr kumimoji="0" lang="en-GB" sz="1400" b="0" i="0" u="none" strike="noStrike" kern="1200" cap="none" spc="0" normalizeH="0" baseline="0" noProof="0" dirty="0" smtClean="0">
                <a:ln>
                  <a:noFill/>
                </a:ln>
                <a:solidFill>
                  <a:srgbClr val="000000"/>
                </a:solidFill>
                <a:effectLst/>
                <a:uLnTx/>
                <a:uFillTx/>
                <a:latin typeface="Lucida Console" panose="020B0609040504020204" pitchFamily="49" charset="0"/>
                <a:ea typeface="MS PGothic" pitchFamily="34" charset="-128"/>
                <a:cs typeface="Arial" charset="0"/>
              </a:rPr>
              <a:t>; </a:t>
            </a:r>
            <a:r>
              <a:rPr kumimoji="0" lang="en-GB" sz="1400" b="0" i="0" u="none" strike="noStrike" kern="1200" cap="none" spc="0" normalizeH="0" baseline="0" noProof="0" dirty="0" err="1">
                <a:ln>
                  <a:noFill/>
                </a:ln>
                <a:solidFill>
                  <a:srgbClr val="000000"/>
                </a:solidFill>
                <a:effectLst/>
                <a:uLnTx/>
                <a:uFillTx/>
                <a:latin typeface="Lucida Console" panose="020B0609040504020204" pitchFamily="49" charset="0"/>
                <a:ea typeface="MS PGothic" pitchFamily="34" charset="-128"/>
                <a:cs typeface="Arial" charset="0"/>
              </a:rPr>
              <a:t>PendSV</a:t>
            </a:r>
            <a:r>
              <a:rPr kumimoji="0" lang="en-GB" sz="1400" b="0" i="0" u="none" strike="noStrike" kern="1200" cap="none" spc="0" normalizeH="0" baseline="0" noProof="0" dirty="0">
                <a:ln>
                  <a:noFill/>
                </a:ln>
                <a:solidFill>
                  <a:srgbClr val="000000"/>
                </a:solidFill>
                <a:effectLst/>
                <a:uLnTx/>
                <a:uFillTx/>
                <a:latin typeface="Lucida Console" panose="020B0609040504020204" pitchFamily="49" charset="0"/>
                <a:ea typeface="MS PGothic" pitchFamily="34" charset="-128"/>
                <a:cs typeface="Arial" charset="0"/>
              </a:rPr>
              <a:t> Handler</a:t>
            </a: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defRPr/>
            </a:pPr>
            <a:r>
              <a:rPr kumimoji="0" lang="en-GB" sz="1400" b="0" i="0" u="none" strike="noStrike" kern="1200" cap="none" spc="0" normalizeH="0" baseline="0" noProof="0" dirty="0">
                <a:ln>
                  <a:noFill/>
                </a:ln>
                <a:solidFill>
                  <a:srgbClr val="000000"/>
                </a:solidFill>
                <a:effectLst/>
                <a:uLnTx/>
                <a:uFillTx/>
                <a:latin typeface="Lucida Console" panose="020B0609040504020204" pitchFamily="49" charset="0"/>
                <a:ea typeface="MS PGothic" pitchFamily="34" charset="-128"/>
                <a:cs typeface="Arial" charset="0"/>
              </a:rPr>
              <a:t>              DCD     </a:t>
            </a:r>
            <a:r>
              <a:rPr kumimoji="0" lang="en-GB" sz="1400" b="0" i="0" u="none" strike="noStrike" kern="1200" cap="none" spc="0" normalizeH="0" baseline="0" noProof="0" dirty="0" err="1">
                <a:ln>
                  <a:noFill/>
                </a:ln>
                <a:solidFill>
                  <a:srgbClr val="000000"/>
                </a:solidFill>
                <a:effectLst/>
                <a:uLnTx/>
                <a:uFillTx/>
                <a:latin typeface="Lucida Console" panose="020B0609040504020204" pitchFamily="49" charset="0"/>
                <a:ea typeface="MS PGothic" pitchFamily="34" charset="-128"/>
                <a:cs typeface="Arial" charset="0"/>
              </a:rPr>
              <a:t>SysTick_Handler</a:t>
            </a:r>
            <a:r>
              <a:rPr kumimoji="0" lang="en-GB" sz="1400" b="0" i="0" u="none" strike="noStrike" kern="1200" cap="none" spc="0" normalizeH="0" baseline="0" noProof="0" dirty="0">
                <a:ln>
                  <a:noFill/>
                </a:ln>
                <a:solidFill>
                  <a:srgbClr val="000000"/>
                </a:solidFill>
                <a:effectLst/>
                <a:uLnTx/>
                <a:uFillTx/>
                <a:latin typeface="Lucida Console" panose="020B0609040504020204" pitchFamily="49" charset="0"/>
                <a:ea typeface="MS PGothic" pitchFamily="34" charset="-128"/>
                <a:cs typeface="Arial" charset="0"/>
              </a:rPr>
              <a:t>          </a:t>
            </a:r>
            <a:r>
              <a:rPr kumimoji="0" lang="en-GB" sz="1400" b="0" i="0" u="none" strike="noStrike" kern="1200" cap="none" spc="0" normalizeH="0" baseline="0" noProof="0" dirty="0" smtClean="0">
                <a:ln>
                  <a:noFill/>
                </a:ln>
                <a:solidFill>
                  <a:srgbClr val="000000"/>
                </a:solidFill>
                <a:effectLst/>
                <a:uLnTx/>
                <a:uFillTx/>
                <a:latin typeface="Lucida Console" panose="020B0609040504020204" pitchFamily="49" charset="0"/>
                <a:ea typeface="MS PGothic" pitchFamily="34" charset="-128"/>
                <a:cs typeface="Arial" charset="0"/>
              </a:rPr>
              <a:t>; </a:t>
            </a:r>
            <a:r>
              <a:rPr kumimoji="0" lang="en-GB" sz="1400" b="0" i="0" u="none" strike="noStrike" kern="1200" cap="none" spc="0" normalizeH="0" baseline="0" noProof="0" dirty="0" err="1">
                <a:ln>
                  <a:noFill/>
                </a:ln>
                <a:solidFill>
                  <a:srgbClr val="000000"/>
                </a:solidFill>
                <a:effectLst/>
                <a:uLnTx/>
                <a:uFillTx/>
                <a:latin typeface="Lucida Console" panose="020B0609040504020204" pitchFamily="49" charset="0"/>
                <a:ea typeface="MS PGothic" pitchFamily="34" charset="-128"/>
                <a:cs typeface="Arial" charset="0"/>
              </a:rPr>
              <a:t>SysTick</a:t>
            </a:r>
            <a:r>
              <a:rPr kumimoji="0" lang="en-GB" sz="1400" b="0" i="0" u="none" strike="noStrike" kern="1200" cap="none" spc="0" normalizeH="0" baseline="0" noProof="0" dirty="0">
                <a:ln>
                  <a:noFill/>
                </a:ln>
                <a:solidFill>
                  <a:srgbClr val="000000"/>
                </a:solidFill>
                <a:effectLst/>
                <a:uLnTx/>
                <a:uFillTx/>
                <a:latin typeface="Lucida Console" panose="020B0609040504020204" pitchFamily="49" charset="0"/>
                <a:ea typeface="MS PGothic" pitchFamily="34" charset="-128"/>
                <a:cs typeface="Arial" charset="0"/>
              </a:rPr>
              <a:t> Handler</a:t>
            </a: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defRPr/>
            </a:pPr>
            <a:r>
              <a:rPr kumimoji="0" lang="en-GB" sz="1400" b="0" i="0" u="none" strike="noStrike" kern="1200" cap="none" spc="0" normalizeH="0" baseline="0" noProof="0" dirty="0">
                <a:ln>
                  <a:noFill/>
                </a:ln>
                <a:solidFill>
                  <a:srgbClr val="000000"/>
                </a:solidFill>
                <a:effectLst/>
                <a:uLnTx/>
                <a:uFillTx/>
                <a:latin typeface="Lucida Console" panose="020B0609040504020204" pitchFamily="49" charset="0"/>
                <a:ea typeface="MS PGothic" pitchFamily="34" charset="-128"/>
                <a:cs typeface="Arial" charset="0"/>
              </a:rPr>
              <a:t>              ; External vectors start here </a:t>
            </a:r>
          </a:p>
        </p:txBody>
      </p:sp>
    </p:spTree>
    <p:extLst>
      <p:ext uri="{BB962C8B-B14F-4D97-AF65-F5344CB8AC3E}">
        <p14:creationId xmlns:p14="http://schemas.microsoft.com/office/powerpoint/2010/main" val="295297650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p:txBody>
          <a:bodyPr>
            <a:normAutofit fontScale="90000"/>
          </a:bodyPr>
          <a:lstStyle/>
          <a:p>
            <a:r>
              <a:rPr lang="en-GB" smtClean="0"/>
              <a:t>What is ARM Architecture</a:t>
            </a:r>
          </a:p>
        </p:txBody>
      </p:sp>
      <p:sp>
        <p:nvSpPr>
          <p:cNvPr id="6147" name="Content Placeholder 2"/>
          <p:cNvSpPr>
            <a:spLocks noGrp="1"/>
          </p:cNvSpPr>
          <p:nvPr>
            <p:ph idx="1"/>
          </p:nvPr>
        </p:nvSpPr>
        <p:spPr>
          <a:xfrm>
            <a:off x="479813" y="1339800"/>
            <a:ext cx="11155973" cy="4680000"/>
          </a:xfrm>
        </p:spPr>
        <p:txBody>
          <a:bodyPr/>
          <a:lstStyle/>
          <a:p>
            <a:r>
              <a:rPr lang="en-GB" sz="2800" dirty="0" smtClean="0"/>
              <a:t>ARM architecture is a family of RISC-based processor architectures</a:t>
            </a:r>
          </a:p>
          <a:p>
            <a:pPr lvl="1"/>
            <a:r>
              <a:rPr lang="en-GB" sz="2400" dirty="0" smtClean="0"/>
              <a:t>Well-known for its power efficiency;</a:t>
            </a:r>
          </a:p>
          <a:p>
            <a:pPr lvl="1"/>
            <a:r>
              <a:rPr lang="en-GB" sz="2400" dirty="0" smtClean="0"/>
              <a:t>Hence widely used in mobile devices, such as  smartphones, and tablets</a:t>
            </a:r>
          </a:p>
          <a:p>
            <a:pPr lvl="1"/>
            <a:r>
              <a:rPr lang="en-GB" sz="2400" dirty="0" smtClean="0"/>
              <a:t>Designed and licensed to a wide eco-systems by ARM.</a:t>
            </a:r>
          </a:p>
          <a:p>
            <a:r>
              <a:rPr lang="en-GB" sz="2800" dirty="0" smtClean="0"/>
              <a:t>ARM Holdings</a:t>
            </a:r>
          </a:p>
          <a:p>
            <a:pPr lvl="1"/>
            <a:r>
              <a:rPr lang="en-GB" sz="2400" dirty="0" smtClean="0"/>
              <a:t>The company designs ARM-based processors;</a:t>
            </a:r>
          </a:p>
          <a:p>
            <a:pPr lvl="1"/>
            <a:r>
              <a:rPr lang="en-GB" sz="2400" dirty="0" smtClean="0"/>
              <a:t>Does not manufacture, but licenses designs to semiconductor partners who fabricate and sell to their customers;</a:t>
            </a:r>
          </a:p>
          <a:p>
            <a:pPr lvl="1"/>
            <a:r>
              <a:rPr lang="en-GB" sz="2400" dirty="0" smtClean="0"/>
              <a:t>Also offer other designs available, such as physical IPs, graphics cores, and development tools.</a:t>
            </a:r>
          </a:p>
        </p:txBody>
      </p:sp>
    </p:spTree>
    <p:extLst>
      <p:ext uri="{BB962C8B-B14F-4D97-AF65-F5344CB8AC3E}">
        <p14:creationId xmlns:p14="http://schemas.microsoft.com/office/powerpoint/2010/main" val="815661845"/>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Title 1"/>
          <p:cNvSpPr>
            <a:spLocks noGrp="1"/>
          </p:cNvSpPr>
          <p:nvPr>
            <p:ph type="title"/>
          </p:nvPr>
        </p:nvSpPr>
        <p:spPr/>
        <p:txBody>
          <a:bodyPr>
            <a:normAutofit fontScale="90000"/>
          </a:bodyPr>
          <a:lstStyle/>
          <a:p>
            <a:r>
              <a:rPr lang="en-GB" smtClean="0"/>
              <a:t>Useful Resources</a:t>
            </a:r>
          </a:p>
        </p:txBody>
      </p:sp>
      <p:sp>
        <p:nvSpPr>
          <p:cNvPr id="61443" name="Content Placeholder 2"/>
          <p:cNvSpPr>
            <a:spLocks noGrp="1"/>
          </p:cNvSpPr>
          <p:nvPr>
            <p:ph idx="1"/>
          </p:nvPr>
        </p:nvSpPr>
        <p:spPr/>
        <p:txBody>
          <a:bodyPr/>
          <a:lstStyle/>
          <a:p>
            <a:r>
              <a:rPr lang="en-GB" dirty="0" smtClean="0"/>
              <a:t>Reference1</a:t>
            </a:r>
          </a:p>
          <a:p>
            <a:pPr lvl="1"/>
            <a:r>
              <a:rPr lang="en-GB" dirty="0" smtClean="0"/>
              <a:t>Book: “The Definitive Guide to the ARM Cortex-M0” by Joseph </a:t>
            </a:r>
            <a:r>
              <a:rPr lang="en-GB" dirty="0" err="1" smtClean="0"/>
              <a:t>Yiu</a:t>
            </a:r>
            <a:r>
              <a:rPr lang="en-GB" dirty="0" smtClean="0"/>
              <a:t>, ISBN-10: 0123854776, ISBN-13: 978-0123854773, March 11, 2011</a:t>
            </a:r>
          </a:p>
          <a:p>
            <a:r>
              <a:rPr lang="en-GB" dirty="0" smtClean="0"/>
              <a:t>Reference2</a:t>
            </a:r>
          </a:p>
          <a:p>
            <a:pPr lvl="1"/>
            <a:r>
              <a:rPr lang="en-GB" dirty="0" smtClean="0"/>
              <a:t>ARM v6-M Architecture Reference Manual:</a:t>
            </a:r>
          </a:p>
          <a:p>
            <a:pPr marL="538162" lvl="1" indent="0">
              <a:buNone/>
            </a:pPr>
            <a:r>
              <a:rPr lang="en-GB" dirty="0" smtClean="0"/>
              <a:t>	http://infocenter.arm.com/help/index.jsp?topic=/com.arm.doc.ddi041	9c/index.html</a:t>
            </a:r>
          </a:p>
          <a:p>
            <a:r>
              <a:rPr lang="en-GB" dirty="0" smtClean="0"/>
              <a:t>Reference3</a:t>
            </a:r>
          </a:p>
          <a:p>
            <a:pPr lvl="1"/>
            <a:r>
              <a:rPr lang="en-GB" dirty="0" smtClean="0"/>
              <a:t>Cortex-M0 Technical Reference Manual:</a:t>
            </a:r>
          </a:p>
          <a:p>
            <a:pPr marL="538162" lvl="1" indent="0">
              <a:buNone/>
            </a:pPr>
            <a:r>
              <a:rPr lang="en-GB" dirty="0" smtClean="0"/>
              <a:t>	http://infocenter.arm.com/help/topic/com.arm.doc.ddi0432c/DDI0432	C_cortex_m0_r0p0_trm.pdf</a:t>
            </a:r>
          </a:p>
          <a:p>
            <a:endParaRPr lang="en-GB" dirty="0" smtClean="0"/>
          </a:p>
          <a:p>
            <a:endParaRPr lang="en-GB" dirty="0" smtClean="0"/>
          </a:p>
        </p:txBody>
      </p:sp>
    </p:spTree>
    <p:extLst>
      <p:ext uri="{BB962C8B-B14F-4D97-AF65-F5344CB8AC3E}">
        <p14:creationId xmlns:p14="http://schemas.microsoft.com/office/powerpoint/2010/main" val="307151621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p:txBody>
          <a:bodyPr>
            <a:normAutofit fontScale="90000"/>
          </a:bodyPr>
          <a:lstStyle/>
          <a:p>
            <a:r>
              <a:rPr lang="en-GB" smtClean="0"/>
              <a:t>ARM Processor Families</a:t>
            </a:r>
            <a:endParaRPr lang="en-GB" dirty="0" smtClean="0"/>
          </a:p>
        </p:txBody>
      </p:sp>
      <p:sp>
        <p:nvSpPr>
          <p:cNvPr id="7171" name="Content Placeholder 2"/>
          <p:cNvSpPr>
            <a:spLocks noGrp="1"/>
          </p:cNvSpPr>
          <p:nvPr>
            <p:ph idx="1"/>
          </p:nvPr>
        </p:nvSpPr>
        <p:spPr>
          <a:xfrm>
            <a:off x="479814" y="1035000"/>
            <a:ext cx="7290206" cy="4680000"/>
          </a:xfrm>
        </p:spPr>
        <p:txBody>
          <a:bodyPr/>
          <a:lstStyle/>
          <a:p>
            <a:r>
              <a:rPr lang="en-GB" sz="1800" dirty="0" smtClean="0"/>
              <a:t>Cortex-A series (Application)</a:t>
            </a:r>
          </a:p>
          <a:p>
            <a:pPr lvl="1"/>
            <a:r>
              <a:rPr lang="en-GB" sz="1600" dirty="0" smtClean="0"/>
              <a:t>High performance processors for open Operating Systems;</a:t>
            </a:r>
          </a:p>
          <a:p>
            <a:pPr lvl="1"/>
            <a:r>
              <a:rPr lang="en-GB" sz="1600" dirty="0" smtClean="0"/>
              <a:t>Applications include smartphones, digital TV, smart books, home gateways;</a:t>
            </a:r>
          </a:p>
          <a:p>
            <a:r>
              <a:rPr lang="en-GB" sz="1800" dirty="0" smtClean="0"/>
              <a:t>Cortex-R series (Real-time)</a:t>
            </a:r>
          </a:p>
          <a:p>
            <a:pPr lvl="1"/>
            <a:r>
              <a:rPr lang="en-GB" sz="1600" dirty="0" smtClean="0"/>
              <a:t>Exceptional performance for real-time applications;</a:t>
            </a:r>
          </a:p>
          <a:p>
            <a:pPr lvl="1"/>
            <a:r>
              <a:rPr lang="en-GB" sz="1600" dirty="0" smtClean="0"/>
              <a:t>Applications include automotive braking systems, powertrains;</a:t>
            </a:r>
          </a:p>
          <a:p>
            <a:r>
              <a:rPr lang="en-GB" sz="1800" dirty="0" smtClean="0"/>
              <a:t>Cortex-M series (Microcontroller)</a:t>
            </a:r>
          </a:p>
          <a:p>
            <a:pPr lvl="1"/>
            <a:r>
              <a:rPr lang="en-GB" sz="1600" dirty="0" smtClean="0"/>
              <a:t>Cost-sensitive solutions for deterministic microcontroller applications;</a:t>
            </a:r>
          </a:p>
          <a:p>
            <a:pPr lvl="1"/>
            <a:r>
              <a:rPr lang="en-GB" sz="1600" dirty="0" smtClean="0"/>
              <a:t>Applications include microcontrollers, mixed signal devices, smart sensors, automotive body electronics and airbags;</a:t>
            </a:r>
          </a:p>
          <a:p>
            <a:r>
              <a:rPr lang="en-GB" sz="1800" dirty="0" err="1" smtClean="0"/>
              <a:t>SecurCore</a:t>
            </a:r>
            <a:r>
              <a:rPr lang="en-GB" sz="1800" dirty="0" smtClean="0"/>
              <a:t> series</a:t>
            </a:r>
          </a:p>
          <a:p>
            <a:pPr lvl="1"/>
            <a:r>
              <a:rPr lang="en-GB" sz="1600" dirty="0" smtClean="0"/>
              <a:t>High security applications.</a:t>
            </a:r>
          </a:p>
          <a:p>
            <a:r>
              <a:rPr lang="en-GB" sz="1800" dirty="0" smtClean="0"/>
              <a:t>Previous classic processors </a:t>
            </a:r>
          </a:p>
          <a:p>
            <a:pPr lvl="1"/>
            <a:r>
              <a:rPr lang="en-GB" sz="1600" dirty="0" smtClean="0"/>
              <a:t>Include ARM7, ARM9, ARM11 families</a:t>
            </a:r>
          </a:p>
        </p:txBody>
      </p:sp>
      <p:pic>
        <p:nvPicPr>
          <p:cNvPr id="7172" name="Picture 2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949211" y="5681664"/>
            <a:ext cx="1734989" cy="6508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173" name="Rectangle 2"/>
          <p:cNvSpPr>
            <a:spLocks noChangeArrowheads="1"/>
          </p:cNvSpPr>
          <p:nvPr/>
        </p:nvSpPr>
        <p:spPr bwMode="auto">
          <a:xfrm>
            <a:off x="7928054" y="4281488"/>
            <a:ext cx="3742920" cy="685800"/>
          </a:xfrm>
          <a:prstGeom prst="rect">
            <a:avLst/>
          </a:prstGeom>
          <a:solidFill>
            <a:srgbClr val="0096BB"/>
          </a:solidFill>
          <a:ln>
            <a:noFill/>
          </a:ln>
          <a:extLst>
            <a:ext uri="{91240B29-F687-4F45-9708-019B960494DF}">
              <a14:hiddenLine xmlns:a14="http://schemas.microsoft.com/office/drawing/2010/main" w="19050" algn="ctr">
                <a:solidFill>
                  <a:srgbClr val="000000"/>
                </a:solidFill>
                <a:round/>
                <a:headEnd/>
                <a:tailEnd/>
              </a14:hiddenLine>
            </a:ext>
          </a:extLst>
        </p:spPr>
        <p:txBody>
          <a:bodyPr wrap="none" anchor="ctr"/>
          <a:lstStyle/>
          <a:p>
            <a:pPr algn="ctr"/>
            <a:endParaRPr lang="en-US"/>
          </a:p>
        </p:txBody>
      </p:sp>
      <p:sp>
        <p:nvSpPr>
          <p:cNvPr id="7174" name="Rectangle 28"/>
          <p:cNvSpPr>
            <a:spLocks noChangeArrowheads="1"/>
          </p:cNvSpPr>
          <p:nvPr/>
        </p:nvSpPr>
        <p:spPr bwMode="auto">
          <a:xfrm>
            <a:off x="7928054" y="3154364"/>
            <a:ext cx="3742920" cy="1127125"/>
          </a:xfrm>
          <a:prstGeom prst="rect">
            <a:avLst/>
          </a:prstGeom>
          <a:solidFill>
            <a:srgbClr val="6CBB68"/>
          </a:solidFill>
          <a:ln>
            <a:noFill/>
          </a:ln>
          <a:extLst>
            <a:ext uri="{91240B29-F687-4F45-9708-019B960494DF}">
              <a14:hiddenLine xmlns:a14="http://schemas.microsoft.com/office/drawing/2010/main" w="19050" algn="ctr">
                <a:solidFill>
                  <a:srgbClr val="000000"/>
                </a:solidFill>
                <a:round/>
                <a:headEnd/>
                <a:tailEnd/>
              </a14:hiddenLine>
            </a:ext>
          </a:extLst>
        </p:spPr>
        <p:txBody>
          <a:bodyPr wrap="none" anchor="ctr"/>
          <a:lstStyle/>
          <a:p>
            <a:pPr algn="ctr"/>
            <a:endParaRPr lang="en-US"/>
          </a:p>
        </p:txBody>
      </p:sp>
      <p:sp>
        <p:nvSpPr>
          <p:cNvPr id="7175" name="Rectangle 29"/>
          <p:cNvSpPr>
            <a:spLocks noChangeArrowheads="1"/>
          </p:cNvSpPr>
          <p:nvPr/>
        </p:nvSpPr>
        <p:spPr bwMode="auto">
          <a:xfrm>
            <a:off x="7928054" y="2501901"/>
            <a:ext cx="3742920" cy="652463"/>
          </a:xfrm>
          <a:prstGeom prst="rect">
            <a:avLst/>
          </a:prstGeom>
          <a:solidFill>
            <a:srgbClr val="F8A15C"/>
          </a:solidFill>
          <a:ln>
            <a:noFill/>
          </a:ln>
          <a:extLst>
            <a:ext uri="{91240B29-F687-4F45-9708-019B960494DF}">
              <a14:hiddenLine xmlns:a14="http://schemas.microsoft.com/office/drawing/2010/main" w="19050" algn="ctr">
                <a:solidFill>
                  <a:srgbClr val="000000"/>
                </a:solidFill>
                <a:round/>
                <a:headEnd/>
                <a:tailEnd/>
              </a14:hiddenLine>
            </a:ext>
          </a:extLst>
        </p:spPr>
        <p:txBody>
          <a:bodyPr wrap="none" anchor="ctr"/>
          <a:lstStyle/>
          <a:p>
            <a:pPr algn="ctr"/>
            <a:endParaRPr lang="en-US"/>
          </a:p>
        </p:txBody>
      </p:sp>
      <p:sp>
        <p:nvSpPr>
          <p:cNvPr id="7176" name="Rectangle 30"/>
          <p:cNvSpPr>
            <a:spLocks noChangeArrowheads="1"/>
          </p:cNvSpPr>
          <p:nvPr/>
        </p:nvSpPr>
        <p:spPr bwMode="auto">
          <a:xfrm>
            <a:off x="7928054" y="1382714"/>
            <a:ext cx="3742920" cy="1119187"/>
          </a:xfrm>
          <a:prstGeom prst="rect">
            <a:avLst/>
          </a:prstGeom>
          <a:solidFill>
            <a:srgbClr val="F786A4"/>
          </a:solidFill>
          <a:ln>
            <a:noFill/>
          </a:ln>
          <a:extLst>
            <a:ext uri="{91240B29-F687-4F45-9708-019B960494DF}">
              <a14:hiddenLine xmlns:a14="http://schemas.microsoft.com/office/drawing/2010/main" w="19050" algn="ctr">
                <a:solidFill>
                  <a:srgbClr val="000000"/>
                </a:solidFill>
                <a:round/>
                <a:headEnd/>
                <a:tailEnd/>
              </a14:hiddenLine>
            </a:ext>
          </a:extLst>
        </p:spPr>
        <p:txBody>
          <a:bodyPr wrap="none" anchor="ctr"/>
          <a:lstStyle/>
          <a:p>
            <a:pPr algn="ctr"/>
            <a:endParaRPr lang="en-US"/>
          </a:p>
        </p:txBody>
      </p:sp>
      <p:sp>
        <p:nvSpPr>
          <p:cNvPr id="32" name="Rectangle 31"/>
          <p:cNvSpPr/>
          <p:nvPr/>
        </p:nvSpPr>
        <p:spPr bwMode="auto">
          <a:xfrm>
            <a:off x="7928054" y="4959351"/>
            <a:ext cx="3742920" cy="722313"/>
          </a:xfrm>
          <a:prstGeom prst="rect">
            <a:avLst/>
          </a:prstGeom>
          <a:solidFill>
            <a:schemeClr val="accent5">
              <a:lumMod val="75000"/>
            </a:schemeClr>
          </a:solidFill>
          <a:ln w="19050" cap="flat" cmpd="sng" algn="ctr">
            <a:no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7178" name="TextBox 5"/>
          <p:cNvSpPr txBox="1">
            <a:spLocks noChangeArrowheads="1"/>
          </p:cNvSpPr>
          <p:nvPr/>
        </p:nvSpPr>
        <p:spPr bwMode="auto">
          <a:xfrm>
            <a:off x="9419719" y="1423989"/>
            <a:ext cx="2251254"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400" b="1">
                <a:solidFill>
                  <a:srgbClr val="000000"/>
                </a:solidFill>
                <a:latin typeface="Arial" charset="0"/>
                <a:ea typeface="MS PGothic" pitchFamily="34" charset="-128"/>
              </a:defRPr>
            </a:lvl1pPr>
            <a:lvl2pPr marL="742950" indent="-285750" eaLnBrk="0" hangingPunct="0">
              <a:defRPr sz="1400" b="1">
                <a:solidFill>
                  <a:srgbClr val="000000"/>
                </a:solidFill>
                <a:latin typeface="Arial" charset="0"/>
                <a:ea typeface="MS PGothic" pitchFamily="34" charset="-128"/>
              </a:defRPr>
            </a:lvl2pPr>
            <a:lvl3pPr marL="1143000" indent="-228600" eaLnBrk="0" hangingPunct="0">
              <a:defRPr sz="1400" b="1">
                <a:solidFill>
                  <a:srgbClr val="000000"/>
                </a:solidFill>
                <a:latin typeface="Arial" charset="0"/>
                <a:ea typeface="MS PGothic" pitchFamily="34" charset="-128"/>
              </a:defRPr>
            </a:lvl3pPr>
            <a:lvl4pPr marL="1600200" indent="-228600" eaLnBrk="0" hangingPunct="0">
              <a:defRPr sz="1400" b="1">
                <a:solidFill>
                  <a:srgbClr val="000000"/>
                </a:solidFill>
                <a:latin typeface="Arial" charset="0"/>
                <a:ea typeface="MS PGothic" pitchFamily="34" charset="-128"/>
              </a:defRPr>
            </a:lvl4pPr>
            <a:lvl5pPr marL="2057400" indent="-228600" eaLnBrk="0" hangingPunct="0">
              <a:defRPr sz="1400" b="1">
                <a:solidFill>
                  <a:srgbClr val="000000"/>
                </a:solidFill>
                <a:latin typeface="Arial" charset="0"/>
                <a:ea typeface="MS PGothic" pitchFamily="34" charset="-128"/>
              </a:defRPr>
            </a:lvl5pPr>
            <a:lvl6pPr marL="2514600" indent="-228600" eaLnBrk="0" fontAlgn="base" hangingPunct="0">
              <a:spcBef>
                <a:spcPct val="0"/>
              </a:spcBef>
              <a:spcAft>
                <a:spcPct val="0"/>
              </a:spcAft>
              <a:defRPr sz="1400" b="1">
                <a:solidFill>
                  <a:srgbClr val="000000"/>
                </a:solidFill>
                <a:latin typeface="Arial" charset="0"/>
                <a:ea typeface="MS PGothic" pitchFamily="34" charset="-128"/>
              </a:defRPr>
            </a:lvl6pPr>
            <a:lvl7pPr marL="2971800" indent="-228600" eaLnBrk="0" fontAlgn="base" hangingPunct="0">
              <a:spcBef>
                <a:spcPct val="0"/>
              </a:spcBef>
              <a:spcAft>
                <a:spcPct val="0"/>
              </a:spcAft>
              <a:defRPr sz="1400" b="1">
                <a:solidFill>
                  <a:srgbClr val="000000"/>
                </a:solidFill>
                <a:latin typeface="Arial" charset="0"/>
                <a:ea typeface="MS PGothic" pitchFamily="34" charset="-128"/>
              </a:defRPr>
            </a:lvl7pPr>
            <a:lvl8pPr marL="3429000" indent="-228600" eaLnBrk="0" fontAlgn="base" hangingPunct="0">
              <a:spcBef>
                <a:spcPct val="0"/>
              </a:spcBef>
              <a:spcAft>
                <a:spcPct val="0"/>
              </a:spcAft>
              <a:defRPr sz="1400" b="1">
                <a:solidFill>
                  <a:srgbClr val="000000"/>
                </a:solidFill>
                <a:latin typeface="Arial" charset="0"/>
                <a:ea typeface="MS PGothic" pitchFamily="34" charset="-128"/>
              </a:defRPr>
            </a:lvl8pPr>
            <a:lvl9pPr marL="3886200" indent="-228600" eaLnBrk="0" fontAlgn="base" hangingPunct="0">
              <a:spcBef>
                <a:spcPct val="0"/>
              </a:spcBef>
              <a:spcAft>
                <a:spcPct val="0"/>
              </a:spcAft>
              <a:defRPr sz="1400" b="1">
                <a:solidFill>
                  <a:srgbClr val="000000"/>
                </a:solidFill>
                <a:latin typeface="Arial" charset="0"/>
                <a:ea typeface="MS PGothic" pitchFamily="34" charset="-128"/>
              </a:defRPr>
            </a:lvl9pPr>
          </a:lstStyle>
          <a:p>
            <a:pPr eaLnBrk="1" hangingPunct="1"/>
            <a:r>
              <a:rPr lang="en-GB" sz="2400">
                <a:solidFill>
                  <a:schemeClr val="bg1"/>
                </a:solidFill>
              </a:rPr>
              <a:t>Cortex-A</a:t>
            </a:r>
          </a:p>
        </p:txBody>
      </p:sp>
      <p:sp>
        <p:nvSpPr>
          <p:cNvPr id="7179" name="Rectangle 32"/>
          <p:cNvSpPr>
            <a:spLocks noChangeArrowheads="1"/>
          </p:cNvSpPr>
          <p:nvPr/>
        </p:nvSpPr>
        <p:spPr bwMode="auto">
          <a:xfrm>
            <a:off x="7928054" y="909638"/>
            <a:ext cx="3742920" cy="473075"/>
          </a:xfrm>
          <a:prstGeom prst="rect">
            <a:avLst/>
          </a:prstGeom>
          <a:solidFill>
            <a:srgbClr val="F56F92"/>
          </a:solidFill>
          <a:ln>
            <a:noFill/>
          </a:ln>
          <a:extLst>
            <a:ext uri="{91240B29-F687-4F45-9708-019B960494DF}">
              <a14:hiddenLine xmlns:a14="http://schemas.microsoft.com/office/drawing/2010/main" w="19050" algn="ctr">
                <a:solidFill>
                  <a:srgbClr val="000000"/>
                </a:solidFill>
                <a:round/>
                <a:headEnd/>
                <a:tailEnd/>
              </a14:hiddenLine>
            </a:ext>
          </a:extLst>
        </p:spPr>
        <p:txBody>
          <a:bodyPr wrap="none" anchor="ctr"/>
          <a:lstStyle/>
          <a:p>
            <a:pPr algn="ctr"/>
            <a:endParaRPr lang="en-US"/>
          </a:p>
        </p:txBody>
      </p:sp>
      <p:sp>
        <p:nvSpPr>
          <p:cNvPr id="7180" name="TextBox 3"/>
          <p:cNvSpPr txBox="1">
            <a:spLocks noChangeArrowheads="1"/>
          </p:cNvSpPr>
          <p:nvPr/>
        </p:nvSpPr>
        <p:spPr bwMode="auto">
          <a:xfrm>
            <a:off x="8190418" y="892175"/>
            <a:ext cx="1804811" cy="4802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400" b="1">
                <a:solidFill>
                  <a:srgbClr val="000000"/>
                </a:solidFill>
                <a:latin typeface="Arial" charset="0"/>
                <a:ea typeface="MS PGothic" pitchFamily="34" charset="-128"/>
              </a:defRPr>
            </a:lvl1pPr>
            <a:lvl2pPr marL="742950" indent="-285750" eaLnBrk="0" hangingPunct="0">
              <a:defRPr sz="1400" b="1">
                <a:solidFill>
                  <a:srgbClr val="000000"/>
                </a:solidFill>
                <a:latin typeface="Arial" charset="0"/>
                <a:ea typeface="MS PGothic" pitchFamily="34" charset="-128"/>
              </a:defRPr>
            </a:lvl2pPr>
            <a:lvl3pPr marL="1143000" indent="-228600" eaLnBrk="0" hangingPunct="0">
              <a:defRPr sz="1400" b="1">
                <a:solidFill>
                  <a:srgbClr val="000000"/>
                </a:solidFill>
                <a:latin typeface="Arial" charset="0"/>
                <a:ea typeface="MS PGothic" pitchFamily="34" charset="-128"/>
              </a:defRPr>
            </a:lvl3pPr>
            <a:lvl4pPr marL="1600200" indent="-228600" eaLnBrk="0" hangingPunct="0">
              <a:defRPr sz="1400" b="1">
                <a:solidFill>
                  <a:srgbClr val="000000"/>
                </a:solidFill>
                <a:latin typeface="Arial" charset="0"/>
                <a:ea typeface="MS PGothic" pitchFamily="34" charset="-128"/>
              </a:defRPr>
            </a:lvl4pPr>
            <a:lvl5pPr marL="2057400" indent="-228600" eaLnBrk="0" hangingPunct="0">
              <a:defRPr sz="1400" b="1">
                <a:solidFill>
                  <a:srgbClr val="000000"/>
                </a:solidFill>
                <a:latin typeface="Arial" charset="0"/>
                <a:ea typeface="MS PGothic" pitchFamily="34" charset="-128"/>
              </a:defRPr>
            </a:lvl5pPr>
            <a:lvl6pPr marL="2514600" indent="-228600" eaLnBrk="0" fontAlgn="base" hangingPunct="0">
              <a:spcBef>
                <a:spcPct val="0"/>
              </a:spcBef>
              <a:spcAft>
                <a:spcPct val="0"/>
              </a:spcAft>
              <a:defRPr sz="1400" b="1">
                <a:solidFill>
                  <a:srgbClr val="000000"/>
                </a:solidFill>
                <a:latin typeface="Arial" charset="0"/>
                <a:ea typeface="MS PGothic" pitchFamily="34" charset="-128"/>
              </a:defRPr>
            </a:lvl6pPr>
            <a:lvl7pPr marL="2971800" indent="-228600" eaLnBrk="0" fontAlgn="base" hangingPunct="0">
              <a:spcBef>
                <a:spcPct val="0"/>
              </a:spcBef>
              <a:spcAft>
                <a:spcPct val="0"/>
              </a:spcAft>
              <a:defRPr sz="1400" b="1">
                <a:solidFill>
                  <a:srgbClr val="000000"/>
                </a:solidFill>
                <a:latin typeface="Arial" charset="0"/>
                <a:ea typeface="MS PGothic" pitchFamily="34" charset="-128"/>
              </a:defRPr>
            </a:lvl7pPr>
            <a:lvl8pPr marL="3429000" indent="-228600" eaLnBrk="0" fontAlgn="base" hangingPunct="0">
              <a:spcBef>
                <a:spcPct val="0"/>
              </a:spcBef>
              <a:spcAft>
                <a:spcPct val="0"/>
              </a:spcAft>
              <a:defRPr sz="1400" b="1">
                <a:solidFill>
                  <a:srgbClr val="000000"/>
                </a:solidFill>
                <a:latin typeface="Arial" charset="0"/>
                <a:ea typeface="MS PGothic" pitchFamily="34" charset="-128"/>
              </a:defRPr>
            </a:lvl8pPr>
            <a:lvl9pPr marL="3886200" indent="-228600" eaLnBrk="0" fontAlgn="base" hangingPunct="0">
              <a:spcBef>
                <a:spcPct val="0"/>
              </a:spcBef>
              <a:spcAft>
                <a:spcPct val="0"/>
              </a:spcAft>
              <a:defRPr sz="1400" b="1">
                <a:solidFill>
                  <a:srgbClr val="000000"/>
                </a:solidFill>
                <a:latin typeface="Arial" charset="0"/>
                <a:ea typeface="MS PGothic" pitchFamily="34" charset="-128"/>
              </a:defRPr>
            </a:lvl9pPr>
          </a:lstStyle>
          <a:p>
            <a:pPr eaLnBrk="1" hangingPunct="1">
              <a:spcBef>
                <a:spcPts val="300"/>
              </a:spcBef>
            </a:pPr>
            <a:r>
              <a:rPr lang="en-GB" sz="1100" b="0"/>
              <a:t>Cortex-A57</a:t>
            </a:r>
          </a:p>
          <a:p>
            <a:pPr eaLnBrk="1" hangingPunct="1">
              <a:spcBef>
                <a:spcPts val="300"/>
              </a:spcBef>
              <a:spcAft>
                <a:spcPts val="600"/>
              </a:spcAft>
            </a:pPr>
            <a:r>
              <a:rPr lang="en-GB" sz="1100" b="0"/>
              <a:t>Cortex-A53</a:t>
            </a:r>
          </a:p>
          <a:p>
            <a:pPr eaLnBrk="1" hangingPunct="1">
              <a:spcBef>
                <a:spcPts val="300"/>
              </a:spcBef>
            </a:pPr>
            <a:r>
              <a:rPr lang="en-GB" sz="1100" b="0"/>
              <a:t>Cortex-A15</a:t>
            </a:r>
          </a:p>
          <a:p>
            <a:pPr eaLnBrk="1" hangingPunct="1">
              <a:spcBef>
                <a:spcPts val="300"/>
              </a:spcBef>
            </a:pPr>
            <a:r>
              <a:rPr lang="en-GB" sz="1100" b="0"/>
              <a:t>Cortex-A9</a:t>
            </a:r>
          </a:p>
          <a:p>
            <a:pPr eaLnBrk="1" hangingPunct="1">
              <a:spcBef>
                <a:spcPts val="300"/>
              </a:spcBef>
            </a:pPr>
            <a:r>
              <a:rPr lang="en-GB" sz="1100" b="0"/>
              <a:t>Cortex-A8</a:t>
            </a:r>
          </a:p>
          <a:p>
            <a:pPr eaLnBrk="1" hangingPunct="1">
              <a:spcBef>
                <a:spcPts val="300"/>
              </a:spcBef>
            </a:pPr>
            <a:r>
              <a:rPr lang="en-GB" sz="1100" b="0"/>
              <a:t>Cortex-A7</a:t>
            </a:r>
          </a:p>
          <a:p>
            <a:pPr eaLnBrk="1" hangingPunct="1">
              <a:spcBef>
                <a:spcPts val="300"/>
              </a:spcBef>
              <a:spcAft>
                <a:spcPts val="600"/>
              </a:spcAft>
            </a:pPr>
            <a:r>
              <a:rPr lang="en-GB" sz="1100" b="0"/>
              <a:t>Cortex-A5</a:t>
            </a:r>
          </a:p>
          <a:p>
            <a:pPr eaLnBrk="1" hangingPunct="1">
              <a:spcBef>
                <a:spcPts val="300"/>
              </a:spcBef>
            </a:pPr>
            <a:r>
              <a:rPr lang="en-GB" sz="1100" b="0"/>
              <a:t>Cortex-R7</a:t>
            </a:r>
          </a:p>
          <a:p>
            <a:pPr eaLnBrk="1" hangingPunct="1">
              <a:spcBef>
                <a:spcPts val="300"/>
              </a:spcBef>
            </a:pPr>
            <a:r>
              <a:rPr lang="en-GB" sz="1100" b="0"/>
              <a:t>Cortex-R5</a:t>
            </a:r>
          </a:p>
          <a:p>
            <a:pPr eaLnBrk="1" hangingPunct="1">
              <a:spcBef>
                <a:spcPts val="300"/>
              </a:spcBef>
              <a:spcAft>
                <a:spcPts val="600"/>
              </a:spcAft>
            </a:pPr>
            <a:r>
              <a:rPr lang="en-GB" sz="1100" b="0"/>
              <a:t>Cortex-R4</a:t>
            </a:r>
          </a:p>
          <a:p>
            <a:pPr eaLnBrk="1" hangingPunct="1">
              <a:spcBef>
                <a:spcPts val="300"/>
              </a:spcBef>
            </a:pPr>
            <a:r>
              <a:rPr lang="en-GB" sz="1100" b="0"/>
              <a:t>Cortex-M4</a:t>
            </a:r>
          </a:p>
          <a:p>
            <a:pPr eaLnBrk="1" hangingPunct="1">
              <a:spcBef>
                <a:spcPts val="300"/>
              </a:spcBef>
            </a:pPr>
            <a:r>
              <a:rPr lang="en-GB" sz="1100" b="0"/>
              <a:t>Cortex-M3</a:t>
            </a:r>
          </a:p>
          <a:p>
            <a:pPr eaLnBrk="1" hangingPunct="1">
              <a:spcBef>
                <a:spcPts val="300"/>
              </a:spcBef>
            </a:pPr>
            <a:r>
              <a:rPr lang="en-GB" sz="1100" b="0"/>
              <a:t>Cortex-M1</a:t>
            </a:r>
          </a:p>
          <a:p>
            <a:pPr eaLnBrk="1" hangingPunct="1">
              <a:spcBef>
                <a:spcPts val="300"/>
              </a:spcBef>
            </a:pPr>
            <a:r>
              <a:rPr lang="en-GB" sz="1100" b="0"/>
              <a:t>Cortex-M0+</a:t>
            </a:r>
          </a:p>
          <a:p>
            <a:pPr eaLnBrk="1" hangingPunct="1">
              <a:spcBef>
                <a:spcPts val="300"/>
              </a:spcBef>
              <a:spcAft>
                <a:spcPts val="600"/>
              </a:spcAft>
            </a:pPr>
            <a:r>
              <a:rPr lang="en-GB" sz="1100" b="0"/>
              <a:t>Cortex-M0</a:t>
            </a:r>
          </a:p>
          <a:p>
            <a:pPr eaLnBrk="1" hangingPunct="1">
              <a:spcBef>
                <a:spcPts val="300"/>
              </a:spcBef>
            </a:pPr>
            <a:r>
              <a:rPr lang="en-GB" sz="1100" b="0"/>
              <a:t>SC000</a:t>
            </a:r>
          </a:p>
          <a:p>
            <a:pPr eaLnBrk="1" hangingPunct="1">
              <a:spcBef>
                <a:spcPts val="300"/>
              </a:spcBef>
            </a:pPr>
            <a:r>
              <a:rPr lang="en-GB" sz="1100" b="0"/>
              <a:t>SC100</a:t>
            </a:r>
          </a:p>
          <a:p>
            <a:pPr eaLnBrk="1" hangingPunct="1">
              <a:spcBef>
                <a:spcPts val="300"/>
              </a:spcBef>
              <a:spcAft>
                <a:spcPts val="600"/>
              </a:spcAft>
            </a:pPr>
            <a:r>
              <a:rPr lang="en-GB" sz="1100" b="0"/>
              <a:t>SC300</a:t>
            </a:r>
          </a:p>
          <a:p>
            <a:pPr eaLnBrk="1" hangingPunct="1">
              <a:spcBef>
                <a:spcPts val="300"/>
              </a:spcBef>
            </a:pPr>
            <a:r>
              <a:rPr lang="en-GB" sz="1100" b="0"/>
              <a:t>ARM11</a:t>
            </a:r>
          </a:p>
          <a:p>
            <a:pPr eaLnBrk="1" hangingPunct="1">
              <a:spcBef>
                <a:spcPts val="300"/>
              </a:spcBef>
            </a:pPr>
            <a:r>
              <a:rPr lang="en-GB" sz="1100" b="0"/>
              <a:t>ARM9</a:t>
            </a:r>
          </a:p>
          <a:p>
            <a:pPr eaLnBrk="1" hangingPunct="1">
              <a:spcBef>
                <a:spcPts val="300"/>
              </a:spcBef>
            </a:pPr>
            <a:r>
              <a:rPr lang="en-GB" sz="1100" b="0"/>
              <a:t>ARM7</a:t>
            </a:r>
          </a:p>
        </p:txBody>
      </p:sp>
      <p:sp>
        <p:nvSpPr>
          <p:cNvPr id="7181" name="TextBox 33"/>
          <p:cNvSpPr txBox="1">
            <a:spLocks noChangeArrowheads="1"/>
          </p:cNvSpPr>
          <p:nvPr/>
        </p:nvSpPr>
        <p:spPr bwMode="auto">
          <a:xfrm>
            <a:off x="9419719" y="2597151"/>
            <a:ext cx="2251254"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400" b="1">
                <a:solidFill>
                  <a:srgbClr val="000000"/>
                </a:solidFill>
                <a:latin typeface="Arial" charset="0"/>
                <a:ea typeface="MS PGothic" pitchFamily="34" charset="-128"/>
              </a:defRPr>
            </a:lvl1pPr>
            <a:lvl2pPr marL="742950" indent="-285750" eaLnBrk="0" hangingPunct="0">
              <a:defRPr sz="1400" b="1">
                <a:solidFill>
                  <a:srgbClr val="000000"/>
                </a:solidFill>
                <a:latin typeface="Arial" charset="0"/>
                <a:ea typeface="MS PGothic" pitchFamily="34" charset="-128"/>
              </a:defRPr>
            </a:lvl2pPr>
            <a:lvl3pPr marL="1143000" indent="-228600" eaLnBrk="0" hangingPunct="0">
              <a:defRPr sz="1400" b="1">
                <a:solidFill>
                  <a:srgbClr val="000000"/>
                </a:solidFill>
                <a:latin typeface="Arial" charset="0"/>
                <a:ea typeface="MS PGothic" pitchFamily="34" charset="-128"/>
              </a:defRPr>
            </a:lvl3pPr>
            <a:lvl4pPr marL="1600200" indent="-228600" eaLnBrk="0" hangingPunct="0">
              <a:defRPr sz="1400" b="1">
                <a:solidFill>
                  <a:srgbClr val="000000"/>
                </a:solidFill>
                <a:latin typeface="Arial" charset="0"/>
                <a:ea typeface="MS PGothic" pitchFamily="34" charset="-128"/>
              </a:defRPr>
            </a:lvl4pPr>
            <a:lvl5pPr marL="2057400" indent="-228600" eaLnBrk="0" hangingPunct="0">
              <a:defRPr sz="1400" b="1">
                <a:solidFill>
                  <a:srgbClr val="000000"/>
                </a:solidFill>
                <a:latin typeface="Arial" charset="0"/>
                <a:ea typeface="MS PGothic" pitchFamily="34" charset="-128"/>
              </a:defRPr>
            </a:lvl5pPr>
            <a:lvl6pPr marL="2514600" indent="-228600" eaLnBrk="0" fontAlgn="base" hangingPunct="0">
              <a:spcBef>
                <a:spcPct val="0"/>
              </a:spcBef>
              <a:spcAft>
                <a:spcPct val="0"/>
              </a:spcAft>
              <a:defRPr sz="1400" b="1">
                <a:solidFill>
                  <a:srgbClr val="000000"/>
                </a:solidFill>
                <a:latin typeface="Arial" charset="0"/>
                <a:ea typeface="MS PGothic" pitchFamily="34" charset="-128"/>
              </a:defRPr>
            </a:lvl6pPr>
            <a:lvl7pPr marL="2971800" indent="-228600" eaLnBrk="0" fontAlgn="base" hangingPunct="0">
              <a:spcBef>
                <a:spcPct val="0"/>
              </a:spcBef>
              <a:spcAft>
                <a:spcPct val="0"/>
              </a:spcAft>
              <a:defRPr sz="1400" b="1">
                <a:solidFill>
                  <a:srgbClr val="000000"/>
                </a:solidFill>
                <a:latin typeface="Arial" charset="0"/>
                <a:ea typeface="MS PGothic" pitchFamily="34" charset="-128"/>
              </a:defRPr>
            </a:lvl7pPr>
            <a:lvl8pPr marL="3429000" indent="-228600" eaLnBrk="0" fontAlgn="base" hangingPunct="0">
              <a:spcBef>
                <a:spcPct val="0"/>
              </a:spcBef>
              <a:spcAft>
                <a:spcPct val="0"/>
              </a:spcAft>
              <a:defRPr sz="1400" b="1">
                <a:solidFill>
                  <a:srgbClr val="000000"/>
                </a:solidFill>
                <a:latin typeface="Arial" charset="0"/>
                <a:ea typeface="MS PGothic" pitchFamily="34" charset="-128"/>
              </a:defRPr>
            </a:lvl8pPr>
            <a:lvl9pPr marL="3886200" indent="-228600" eaLnBrk="0" fontAlgn="base" hangingPunct="0">
              <a:spcBef>
                <a:spcPct val="0"/>
              </a:spcBef>
              <a:spcAft>
                <a:spcPct val="0"/>
              </a:spcAft>
              <a:defRPr sz="1400" b="1">
                <a:solidFill>
                  <a:srgbClr val="000000"/>
                </a:solidFill>
                <a:latin typeface="Arial" charset="0"/>
                <a:ea typeface="MS PGothic" pitchFamily="34" charset="-128"/>
              </a:defRPr>
            </a:lvl9pPr>
          </a:lstStyle>
          <a:p>
            <a:pPr eaLnBrk="1" hangingPunct="1"/>
            <a:r>
              <a:rPr lang="en-GB" sz="2400">
                <a:solidFill>
                  <a:schemeClr val="bg1"/>
                </a:solidFill>
              </a:rPr>
              <a:t>Cortex-R</a:t>
            </a:r>
          </a:p>
        </p:txBody>
      </p:sp>
      <p:sp>
        <p:nvSpPr>
          <p:cNvPr id="7182" name="TextBox 34"/>
          <p:cNvSpPr txBox="1">
            <a:spLocks noChangeArrowheads="1"/>
          </p:cNvSpPr>
          <p:nvPr/>
        </p:nvSpPr>
        <p:spPr bwMode="auto">
          <a:xfrm>
            <a:off x="9419719" y="3487739"/>
            <a:ext cx="2251254"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400" b="1">
                <a:solidFill>
                  <a:srgbClr val="000000"/>
                </a:solidFill>
                <a:latin typeface="Arial" charset="0"/>
                <a:ea typeface="MS PGothic" pitchFamily="34" charset="-128"/>
              </a:defRPr>
            </a:lvl1pPr>
            <a:lvl2pPr marL="742950" indent="-285750" eaLnBrk="0" hangingPunct="0">
              <a:defRPr sz="1400" b="1">
                <a:solidFill>
                  <a:srgbClr val="000000"/>
                </a:solidFill>
                <a:latin typeface="Arial" charset="0"/>
                <a:ea typeface="MS PGothic" pitchFamily="34" charset="-128"/>
              </a:defRPr>
            </a:lvl2pPr>
            <a:lvl3pPr marL="1143000" indent="-228600" eaLnBrk="0" hangingPunct="0">
              <a:defRPr sz="1400" b="1">
                <a:solidFill>
                  <a:srgbClr val="000000"/>
                </a:solidFill>
                <a:latin typeface="Arial" charset="0"/>
                <a:ea typeface="MS PGothic" pitchFamily="34" charset="-128"/>
              </a:defRPr>
            </a:lvl3pPr>
            <a:lvl4pPr marL="1600200" indent="-228600" eaLnBrk="0" hangingPunct="0">
              <a:defRPr sz="1400" b="1">
                <a:solidFill>
                  <a:srgbClr val="000000"/>
                </a:solidFill>
                <a:latin typeface="Arial" charset="0"/>
                <a:ea typeface="MS PGothic" pitchFamily="34" charset="-128"/>
              </a:defRPr>
            </a:lvl4pPr>
            <a:lvl5pPr marL="2057400" indent="-228600" eaLnBrk="0" hangingPunct="0">
              <a:defRPr sz="1400" b="1">
                <a:solidFill>
                  <a:srgbClr val="000000"/>
                </a:solidFill>
                <a:latin typeface="Arial" charset="0"/>
                <a:ea typeface="MS PGothic" pitchFamily="34" charset="-128"/>
              </a:defRPr>
            </a:lvl5pPr>
            <a:lvl6pPr marL="2514600" indent="-228600" eaLnBrk="0" fontAlgn="base" hangingPunct="0">
              <a:spcBef>
                <a:spcPct val="0"/>
              </a:spcBef>
              <a:spcAft>
                <a:spcPct val="0"/>
              </a:spcAft>
              <a:defRPr sz="1400" b="1">
                <a:solidFill>
                  <a:srgbClr val="000000"/>
                </a:solidFill>
                <a:latin typeface="Arial" charset="0"/>
                <a:ea typeface="MS PGothic" pitchFamily="34" charset="-128"/>
              </a:defRPr>
            </a:lvl6pPr>
            <a:lvl7pPr marL="2971800" indent="-228600" eaLnBrk="0" fontAlgn="base" hangingPunct="0">
              <a:spcBef>
                <a:spcPct val="0"/>
              </a:spcBef>
              <a:spcAft>
                <a:spcPct val="0"/>
              </a:spcAft>
              <a:defRPr sz="1400" b="1">
                <a:solidFill>
                  <a:srgbClr val="000000"/>
                </a:solidFill>
                <a:latin typeface="Arial" charset="0"/>
                <a:ea typeface="MS PGothic" pitchFamily="34" charset="-128"/>
              </a:defRPr>
            </a:lvl7pPr>
            <a:lvl8pPr marL="3429000" indent="-228600" eaLnBrk="0" fontAlgn="base" hangingPunct="0">
              <a:spcBef>
                <a:spcPct val="0"/>
              </a:spcBef>
              <a:spcAft>
                <a:spcPct val="0"/>
              </a:spcAft>
              <a:defRPr sz="1400" b="1">
                <a:solidFill>
                  <a:srgbClr val="000000"/>
                </a:solidFill>
                <a:latin typeface="Arial" charset="0"/>
                <a:ea typeface="MS PGothic" pitchFamily="34" charset="-128"/>
              </a:defRPr>
            </a:lvl8pPr>
            <a:lvl9pPr marL="3886200" indent="-228600" eaLnBrk="0" fontAlgn="base" hangingPunct="0">
              <a:spcBef>
                <a:spcPct val="0"/>
              </a:spcBef>
              <a:spcAft>
                <a:spcPct val="0"/>
              </a:spcAft>
              <a:defRPr sz="1400" b="1">
                <a:solidFill>
                  <a:srgbClr val="000000"/>
                </a:solidFill>
                <a:latin typeface="Arial" charset="0"/>
                <a:ea typeface="MS PGothic" pitchFamily="34" charset="-128"/>
              </a:defRPr>
            </a:lvl9pPr>
          </a:lstStyle>
          <a:p>
            <a:pPr eaLnBrk="1" hangingPunct="1"/>
            <a:r>
              <a:rPr lang="en-GB" sz="2400">
                <a:solidFill>
                  <a:schemeClr val="bg1"/>
                </a:solidFill>
              </a:rPr>
              <a:t>Cortex-M</a:t>
            </a:r>
          </a:p>
        </p:txBody>
      </p:sp>
      <p:sp>
        <p:nvSpPr>
          <p:cNvPr id="7183" name="TextBox 35"/>
          <p:cNvSpPr txBox="1">
            <a:spLocks noChangeArrowheads="1"/>
          </p:cNvSpPr>
          <p:nvPr/>
        </p:nvSpPr>
        <p:spPr bwMode="auto">
          <a:xfrm>
            <a:off x="9343550" y="4394201"/>
            <a:ext cx="2382436"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400" b="1">
                <a:solidFill>
                  <a:srgbClr val="000000"/>
                </a:solidFill>
                <a:latin typeface="Arial" charset="0"/>
                <a:ea typeface="MS PGothic" pitchFamily="34" charset="-128"/>
              </a:defRPr>
            </a:lvl1pPr>
            <a:lvl2pPr marL="742950" indent="-285750" eaLnBrk="0" hangingPunct="0">
              <a:defRPr sz="1400" b="1">
                <a:solidFill>
                  <a:srgbClr val="000000"/>
                </a:solidFill>
                <a:latin typeface="Arial" charset="0"/>
                <a:ea typeface="MS PGothic" pitchFamily="34" charset="-128"/>
              </a:defRPr>
            </a:lvl2pPr>
            <a:lvl3pPr marL="1143000" indent="-228600" eaLnBrk="0" hangingPunct="0">
              <a:defRPr sz="1400" b="1">
                <a:solidFill>
                  <a:srgbClr val="000000"/>
                </a:solidFill>
                <a:latin typeface="Arial" charset="0"/>
                <a:ea typeface="MS PGothic" pitchFamily="34" charset="-128"/>
              </a:defRPr>
            </a:lvl3pPr>
            <a:lvl4pPr marL="1600200" indent="-228600" eaLnBrk="0" hangingPunct="0">
              <a:defRPr sz="1400" b="1">
                <a:solidFill>
                  <a:srgbClr val="000000"/>
                </a:solidFill>
                <a:latin typeface="Arial" charset="0"/>
                <a:ea typeface="MS PGothic" pitchFamily="34" charset="-128"/>
              </a:defRPr>
            </a:lvl4pPr>
            <a:lvl5pPr marL="2057400" indent="-228600" eaLnBrk="0" hangingPunct="0">
              <a:defRPr sz="1400" b="1">
                <a:solidFill>
                  <a:srgbClr val="000000"/>
                </a:solidFill>
                <a:latin typeface="Arial" charset="0"/>
                <a:ea typeface="MS PGothic" pitchFamily="34" charset="-128"/>
              </a:defRPr>
            </a:lvl5pPr>
            <a:lvl6pPr marL="2514600" indent="-228600" eaLnBrk="0" fontAlgn="base" hangingPunct="0">
              <a:spcBef>
                <a:spcPct val="0"/>
              </a:spcBef>
              <a:spcAft>
                <a:spcPct val="0"/>
              </a:spcAft>
              <a:defRPr sz="1400" b="1">
                <a:solidFill>
                  <a:srgbClr val="000000"/>
                </a:solidFill>
                <a:latin typeface="Arial" charset="0"/>
                <a:ea typeface="MS PGothic" pitchFamily="34" charset="-128"/>
              </a:defRPr>
            </a:lvl6pPr>
            <a:lvl7pPr marL="2971800" indent="-228600" eaLnBrk="0" fontAlgn="base" hangingPunct="0">
              <a:spcBef>
                <a:spcPct val="0"/>
              </a:spcBef>
              <a:spcAft>
                <a:spcPct val="0"/>
              </a:spcAft>
              <a:defRPr sz="1400" b="1">
                <a:solidFill>
                  <a:srgbClr val="000000"/>
                </a:solidFill>
                <a:latin typeface="Arial" charset="0"/>
                <a:ea typeface="MS PGothic" pitchFamily="34" charset="-128"/>
              </a:defRPr>
            </a:lvl7pPr>
            <a:lvl8pPr marL="3429000" indent="-228600" eaLnBrk="0" fontAlgn="base" hangingPunct="0">
              <a:spcBef>
                <a:spcPct val="0"/>
              </a:spcBef>
              <a:spcAft>
                <a:spcPct val="0"/>
              </a:spcAft>
              <a:defRPr sz="1400" b="1">
                <a:solidFill>
                  <a:srgbClr val="000000"/>
                </a:solidFill>
                <a:latin typeface="Arial" charset="0"/>
                <a:ea typeface="MS PGothic" pitchFamily="34" charset="-128"/>
              </a:defRPr>
            </a:lvl8pPr>
            <a:lvl9pPr marL="3886200" indent="-228600" eaLnBrk="0" fontAlgn="base" hangingPunct="0">
              <a:spcBef>
                <a:spcPct val="0"/>
              </a:spcBef>
              <a:spcAft>
                <a:spcPct val="0"/>
              </a:spcAft>
              <a:defRPr sz="1400" b="1">
                <a:solidFill>
                  <a:srgbClr val="000000"/>
                </a:solidFill>
                <a:latin typeface="Arial" charset="0"/>
                <a:ea typeface="MS PGothic" pitchFamily="34" charset="-128"/>
              </a:defRPr>
            </a:lvl9pPr>
          </a:lstStyle>
          <a:p>
            <a:pPr eaLnBrk="1" hangingPunct="1"/>
            <a:r>
              <a:rPr lang="en-GB" sz="2400">
                <a:solidFill>
                  <a:schemeClr val="bg1"/>
                </a:solidFill>
              </a:rPr>
              <a:t>SecurCore</a:t>
            </a:r>
          </a:p>
        </p:txBody>
      </p:sp>
      <p:sp>
        <p:nvSpPr>
          <p:cNvPr id="7184" name="TextBox 36"/>
          <p:cNvSpPr txBox="1">
            <a:spLocks noChangeArrowheads="1"/>
          </p:cNvSpPr>
          <p:nvPr/>
        </p:nvSpPr>
        <p:spPr bwMode="auto">
          <a:xfrm>
            <a:off x="9614377" y="5089526"/>
            <a:ext cx="1991006"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400" b="1">
                <a:solidFill>
                  <a:srgbClr val="000000"/>
                </a:solidFill>
                <a:latin typeface="Arial" charset="0"/>
                <a:ea typeface="MS PGothic" pitchFamily="34" charset="-128"/>
              </a:defRPr>
            </a:lvl1pPr>
            <a:lvl2pPr marL="742950" indent="-285750" eaLnBrk="0" hangingPunct="0">
              <a:defRPr sz="1400" b="1">
                <a:solidFill>
                  <a:srgbClr val="000000"/>
                </a:solidFill>
                <a:latin typeface="Arial" charset="0"/>
                <a:ea typeface="MS PGothic" pitchFamily="34" charset="-128"/>
              </a:defRPr>
            </a:lvl2pPr>
            <a:lvl3pPr marL="1143000" indent="-228600" eaLnBrk="0" hangingPunct="0">
              <a:defRPr sz="1400" b="1">
                <a:solidFill>
                  <a:srgbClr val="000000"/>
                </a:solidFill>
                <a:latin typeface="Arial" charset="0"/>
                <a:ea typeface="MS PGothic" pitchFamily="34" charset="-128"/>
              </a:defRPr>
            </a:lvl3pPr>
            <a:lvl4pPr marL="1600200" indent="-228600" eaLnBrk="0" hangingPunct="0">
              <a:defRPr sz="1400" b="1">
                <a:solidFill>
                  <a:srgbClr val="000000"/>
                </a:solidFill>
                <a:latin typeface="Arial" charset="0"/>
                <a:ea typeface="MS PGothic" pitchFamily="34" charset="-128"/>
              </a:defRPr>
            </a:lvl4pPr>
            <a:lvl5pPr marL="2057400" indent="-228600" eaLnBrk="0" hangingPunct="0">
              <a:defRPr sz="1400" b="1">
                <a:solidFill>
                  <a:srgbClr val="000000"/>
                </a:solidFill>
                <a:latin typeface="Arial" charset="0"/>
                <a:ea typeface="MS PGothic" pitchFamily="34" charset="-128"/>
              </a:defRPr>
            </a:lvl5pPr>
            <a:lvl6pPr marL="2514600" indent="-228600" eaLnBrk="0" fontAlgn="base" hangingPunct="0">
              <a:spcBef>
                <a:spcPct val="0"/>
              </a:spcBef>
              <a:spcAft>
                <a:spcPct val="0"/>
              </a:spcAft>
              <a:defRPr sz="1400" b="1">
                <a:solidFill>
                  <a:srgbClr val="000000"/>
                </a:solidFill>
                <a:latin typeface="Arial" charset="0"/>
                <a:ea typeface="MS PGothic" pitchFamily="34" charset="-128"/>
              </a:defRPr>
            </a:lvl6pPr>
            <a:lvl7pPr marL="2971800" indent="-228600" eaLnBrk="0" fontAlgn="base" hangingPunct="0">
              <a:spcBef>
                <a:spcPct val="0"/>
              </a:spcBef>
              <a:spcAft>
                <a:spcPct val="0"/>
              </a:spcAft>
              <a:defRPr sz="1400" b="1">
                <a:solidFill>
                  <a:srgbClr val="000000"/>
                </a:solidFill>
                <a:latin typeface="Arial" charset="0"/>
                <a:ea typeface="MS PGothic" pitchFamily="34" charset="-128"/>
              </a:defRPr>
            </a:lvl7pPr>
            <a:lvl8pPr marL="3429000" indent="-228600" eaLnBrk="0" fontAlgn="base" hangingPunct="0">
              <a:spcBef>
                <a:spcPct val="0"/>
              </a:spcBef>
              <a:spcAft>
                <a:spcPct val="0"/>
              </a:spcAft>
              <a:defRPr sz="1400" b="1">
                <a:solidFill>
                  <a:srgbClr val="000000"/>
                </a:solidFill>
                <a:latin typeface="Arial" charset="0"/>
                <a:ea typeface="MS PGothic" pitchFamily="34" charset="-128"/>
              </a:defRPr>
            </a:lvl8pPr>
            <a:lvl9pPr marL="3886200" indent="-228600" eaLnBrk="0" fontAlgn="base" hangingPunct="0">
              <a:spcBef>
                <a:spcPct val="0"/>
              </a:spcBef>
              <a:spcAft>
                <a:spcPct val="0"/>
              </a:spcAft>
              <a:defRPr sz="1400" b="1">
                <a:solidFill>
                  <a:srgbClr val="000000"/>
                </a:solidFill>
                <a:latin typeface="Arial" charset="0"/>
                <a:ea typeface="MS PGothic" pitchFamily="34" charset="-128"/>
              </a:defRPr>
            </a:lvl9pPr>
          </a:lstStyle>
          <a:p>
            <a:pPr eaLnBrk="1" hangingPunct="1"/>
            <a:r>
              <a:rPr lang="en-GB" sz="2400">
                <a:solidFill>
                  <a:schemeClr val="bg1"/>
                </a:solidFill>
              </a:rPr>
              <a:t>Classic</a:t>
            </a:r>
          </a:p>
        </p:txBody>
      </p:sp>
      <p:sp>
        <p:nvSpPr>
          <p:cNvPr id="7185" name="Rectangle 6"/>
          <p:cNvSpPr>
            <a:spLocks noChangeArrowheads="1"/>
          </p:cNvSpPr>
          <p:nvPr/>
        </p:nvSpPr>
        <p:spPr bwMode="auto">
          <a:xfrm>
            <a:off x="8040193" y="971551"/>
            <a:ext cx="150225" cy="112713"/>
          </a:xfrm>
          <a:prstGeom prst="rect">
            <a:avLst/>
          </a:prstGeom>
          <a:solidFill>
            <a:srgbClr val="FF0000"/>
          </a:solidFill>
          <a:ln w="12700" algn="ctr">
            <a:solidFill>
              <a:schemeClr val="bg1"/>
            </a:solidFill>
            <a:round/>
            <a:headEnd/>
            <a:tailEnd/>
          </a:ln>
        </p:spPr>
        <p:txBody>
          <a:bodyPr wrap="none" anchor="ctr"/>
          <a:lstStyle/>
          <a:p>
            <a:pPr algn="ctr"/>
            <a:endParaRPr lang="en-US"/>
          </a:p>
        </p:txBody>
      </p:sp>
      <p:sp>
        <p:nvSpPr>
          <p:cNvPr id="7186" name="Rectangle 37"/>
          <p:cNvSpPr>
            <a:spLocks noChangeArrowheads="1"/>
          </p:cNvSpPr>
          <p:nvPr/>
        </p:nvSpPr>
        <p:spPr bwMode="auto">
          <a:xfrm>
            <a:off x="8040193" y="1179513"/>
            <a:ext cx="150225" cy="112712"/>
          </a:xfrm>
          <a:prstGeom prst="rect">
            <a:avLst/>
          </a:prstGeom>
          <a:solidFill>
            <a:srgbClr val="FF0000"/>
          </a:solidFill>
          <a:ln w="12700" algn="ctr">
            <a:solidFill>
              <a:schemeClr val="bg1"/>
            </a:solidFill>
            <a:round/>
            <a:headEnd/>
            <a:tailEnd/>
          </a:ln>
        </p:spPr>
        <p:txBody>
          <a:bodyPr wrap="none" anchor="ctr"/>
          <a:lstStyle/>
          <a:p>
            <a:pPr algn="ctr"/>
            <a:endParaRPr lang="en-US"/>
          </a:p>
        </p:txBody>
      </p:sp>
      <p:sp>
        <p:nvSpPr>
          <p:cNvPr id="7187" name="Rectangle 38"/>
          <p:cNvSpPr>
            <a:spLocks noChangeArrowheads="1"/>
          </p:cNvSpPr>
          <p:nvPr/>
        </p:nvSpPr>
        <p:spPr bwMode="auto">
          <a:xfrm>
            <a:off x="8040193" y="1449388"/>
            <a:ext cx="150225" cy="112712"/>
          </a:xfrm>
          <a:prstGeom prst="rect">
            <a:avLst/>
          </a:prstGeom>
          <a:solidFill>
            <a:srgbClr val="FF0000"/>
          </a:solidFill>
          <a:ln w="12700" algn="ctr">
            <a:solidFill>
              <a:schemeClr val="bg1"/>
            </a:solidFill>
            <a:round/>
            <a:headEnd/>
            <a:tailEnd/>
          </a:ln>
        </p:spPr>
        <p:txBody>
          <a:bodyPr wrap="none" anchor="ctr"/>
          <a:lstStyle/>
          <a:p>
            <a:pPr algn="ctr"/>
            <a:endParaRPr lang="en-US"/>
          </a:p>
        </p:txBody>
      </p:sp>
      <p:sp>
        <p:nvSpPr>
          <p:cNvPr id="7188" name="Rectangle 39"/>
          <p:cNvSpPr>
            <a:spLocks noChangeArrowheads="1"/>
          </p:cNvSpPr>
          <p:nvPr/>
        </p:nvSpPr>
        <p:spPr bwMode="auto">
          <a:xfrm>
            <a:off x="8040193" y="1665288"/>
            <a:ext cx="150225" cy="112712"/>
          </a:xfrm>
          <a:prstGeom prst="rect">
            <a:avLst/>
          </a:prstGeom>
          <a:solidFill>
            <a:srgbClr val="FF0000"/>
          </a:solidFill>
          <a:ln w="12700" algn="ctr">
            <a:solidFill>
              <a:schemeClr val="bg1"/>
            </a:solidFill>
            <a:round/>
            <a:headEnd/>
            <a:tailEnd/>
          </a:ln>
        </p:spPr>
        <p:txBody>
          <a:bodyPr wrap="none" anchor="ctr"/>
          <a:lstStyle/>
          <a:p>
            <a:pPr algn="ctr"/>
            <a:endParaRPr lang="en-US"/>
          </a:p>
        </p:txBody>
      </p:sp>
      <p:sp>
        <p:nvSpPr>
          <p:cNvPr id="7189" name="Rectangle 40"/>
          <p:cNvSpPr>
            <a:spLocks noChangeArrowheads="1"/>
          </p:cNvSpPr>
          <p:nvPr/>
        </p:nvSpPr>
        <p:spPr bwMode="auto">
          <a:xfrm>
            <a:off x="8040193" y="1868488"/>
            <a:ext cx="150225" cy="112712"/>
          </a:xfrm>
          <a:prstGeom prst="rect">
            <a:avLst/>
          </a:prstGeom>
          <a:solidFill>
            <a:srgbClr val="FF0000"/>
          </a:solidFill>
          <a:ln w="12700" algn="ctr">
            <a:solidFill>
              <a:schemeClr val="bg1"/>
            </a:solidFill>
            <a:round/>
            <a:headEnd/>
            <a:tailEnd/>
          </a:ln>
        </p:spPr>
        <p:txBody>
          <a:bodyPr wrap="none" anchor="ctr"/>
          <a:lstStyle/>
          <a:p>
            <a:pPr algn="ctr"/>
            <a:endParaRPr lang="en-US"/>
          </a:p>
        </p:txBody>
      </p:sp>
      <p:sp>
        <p:nvSpPr>
          <p:cNvPr id="7190" name="Rectangle 41"/>
          <p:cNvSpPr>
            <a:spLocks noChangeArrowheads="1"/>
          </p:cNvSpPr>
          <p:nvPr/>
        </p:nvSpPr>
        <p:spPr bwMode="auto">
          <a:xfrm>
            <a:off x="8040193" y="2081213"/>
            <a:ext cx="150225" cy="112712"/>
          </a:xfrm>
          <a:prstGeom prst="rect">
            <a:avLst/>
          </a:prstGeom>
          <a:solidFill>
            <a:srgbClr val="FF0000"/>
          </a:solidFill>
          <a:ln w="12700" algn="ctr">
            <a:solidFill>
              <a:schemeClr val="bg1"/>
            </a:solidFill>
            <a:round/>
            <a:headEnd/>
            <a:tailEnd/>
          </a:ln>
        </p:spPr>
        <p:txBody>
          <a:bodyPr wrap="none" anchor="ctr"/>
          <a:lstStyle/>
          <a:p>
            <a:pPr algn="ctr"/>
            <a:endParaRPr lang="en-US"/>
          </a:p>
        </p:txBody>
      </p:sp>
      <p:sp>
        <p:nvSpPr>
          <p:cNvPr id="7191" name="Rectangle 42"/>
          <p:cNvSpPr>
            <a:spLocks noChangeArrowheads="1"/>
          </p:cNvSpPr>
          <p:nvPr/>
        </p:nvSpPr>
        <p:spPr bwMode="auto">
          <a:xfrm>
            <a:off x="8040193" y="2284413"/>
            <a:ext cx="150225" cy="112712"/>
          </a:xfrm>
          <a:prstGeom prst="rect">
            <a:avLst/>
          </a:prstGeom>
          <a:solidFill>
            <a:srgbClr val="FF0000"/>
          </a:solidFill>
          <a:ln w="12700" algn="ctr">
            <a:solidFill>
              <a:schemeClr val="bg1"/>
            </a:solidFill>
            <a:round/>
            <a:headEnd/>
            <a:tailEnd/>
          </a:ln>
        </p:spPr>
        <p:txBody>
          <a:bodyPr wrap="none" anchor="ctr"/>
          <a:lstStyle/>
          <a:p>
            <a:pPr algn="ctr"/>
            <a:endParaRPr lang="en-US"/>
          </a:p>
        </p:txBody>
      </p:sp>
      <p:sp>
        <p:nvSpPr>
          <p:cNvPr id="7192" name="Rectangle 43"/>
          <p:cNvSpPr>
            <a:spLocks noChangeArrowheads="1"/>
          </p:cNvSpPr>
          <p:nvPr/>
        </p:nvSpPr>
        <p:spPr bwMode="auto">
          <a:xfrm>
            <a:off x="8040193" y="3248026"/>
            <a:ext cx="150225" cy="112713"/>
          </a:xfrm>
          <a:prstGeom prst="rect">
            <a:avLst/>
          </a:prstGeom>
          <a:solidFill>
            <a:srgbClr val="92D050"/>
          </a:solidFill>
          <a:ln w="12700" algn="ctr">
            <a:solidFill>
              <a:schemeClr val="bg1"/>
            </a:solidFill>
            <a:round/>
            <a:headEnd/>
            <a:tailEnd/>
          </a:ln>
        </p:spPr>
        <p:txBody>
          <a:bodyPr wrap="none" anchor="ctr"/>
          <a:lstStyle/>
          <a:p>
            <a:pPr algn="ctr"/>
            <a:endParaRPr lang="en-US"/>
          </a:p>
        </p:txBody>
      </p:sp>
      <p:sp>
        <p:nvSpPr>
          <p:cNvPr id="7193" name="Rectangle 44"/>
          <p:cNvSpPr>
            <a:spLocks noChangeArrowheads="1"/>
          </p:cNvSpPr>
          <p:nvPr/>
        </p:nvSpPr>
        <p:spPr bwMode="auto">
          <a:xfrm>
            <a:off x="8040193" y="3463926"/>
            <a:ext cx="150225" cy="112713"/>
          </a:xfrm>
          <a:prstGeom prst="rect">
            <a:avLst/>
          </a:prstGeom>
          <a:solidFill>
            <a:srgbClr val="92D050"/>
          </a:solidFill>
          <a:ln w="12700" algn="ctr">
            <a:solidFill>
              <a:schemeClr val="bg1"/>
            </a:solidFill>
            <a:round/>
            <a:headEnd/>
            <a:tailEnd/>
          </a:ln>
        </p:spPr>
        <p:txBody>
          <a:bodyPr wrap="none" anchor="ctr"/>
          <a:lstStyle/>
          <a:p>
            <a:pPr algn="ctr"/>
            <a:endParaRPr lang="en-US"/>
          </a:p>
        </p:txBody>
      </p:sp>
      <p:sp>
        <p:nvSpPr>
          <p:cNvPr id="7194" name="Rectangle 45"/>
          <p:cNvSpPr>
            <a:spLocks noChangeArrowheads="1"/>
          </p:cNvSpPr>
          <p:nvPr/>
        </p:nvSpPr>
        <p:spPr bwMode="auto">
          <a:xfrm>
            <a:off x="8040193" y="3667126"/>
            <a:ext cx="150225" cy="112713"/>
          </a:xfrm>
          <a:prstGeom prst="rect">
            <a:avLst/>
          </a:prstGeom>
          <a:solidFill>
            <a:srgbClr val="92D050"/>
          </a:solidFill>
          <a:ln w="12700" algn="ctr">
            <a:solidFill>
              <a:schemeClr val="bg1"/>
            </a:solidFill>
            <a:round/>
            <a:headEnd/>
            <a:tailEnd/>
          </a:ln>
        </p:spPr>
        <p:txBody>
          <a:bodyPr wrap="none" anchor="ctr"/>
          <a:lstStyle/>
          <a:p>
            <a:pPr algn="ctr"/>
            <a:endParaRPr lang="en-US"/>
          </a:p>
        </p:txBody>
      </p:sp>
      <p:sp>
        <p:nvSpPr>
          <p:cNvPr id="7195" name="Rectangle 46"/>
          <p:cNvSpPr>
            <a:spLocks noChangeArrowheads="1"/>
          </p:cNvSpPr>
          <p:nvPr/>
        </p:nvSpPr>
        <p:spPr bwMode="auto">
          <a:xfrm>
            <a:off x="8040193" y="3879850"/>
            <a:ext cx="150225" cy="112713"/>
          </a:xfrm>
          <a:prstGeom prst="rect">
            <a:avLst/>
          </a:prstGeom>
          <a:solidFill>
            <a:srgbClr val="92D050"/>
          </a:solidFill>
          <a:ln w="12700" algn="ctr">
            <a:solidFill>
              <a:schemeClr val="bg1"/>
            </a:solidFill>
            <a:round/>
            <a:headEnd/>
            <a:tailEnd/>
          </a:ln>
        </p:spPr>
        <p:txBody>
          <a:bodyPr wrap="none" anchor="ctr"/>
          <a:lstStyle/>
          <a:p>
            <a:pPr algn="ctr"/>
            <a:endParaRPr lang="en-US"/>
          </a:p>
        </p:txBody>
      </p:sp>
      <p:sp>
        <p:nvSpPr>
          <p:cNvPr id="7196" name="Rectangle 47"/>
          <p:cNvSpPr>
            <a:spLocks noChangeArrowheads="1"/>
          </p:cNvSpPr>
          <p:nvPr/>
        </p:nvSpPr>
        <p:spPr bwMode="auto">
          <a:xfrm>
            <a:off x="8040193" y="4083051"/>
            <a:ext cx="150225" cy="112713"/>
          </a:xfrm>
          <a:prstGeom prst="rect">
            <a:avLst/>
          </a:prstGeom>
          <a:solidFill>
            <a:srgbClr val="92D050"/>
          </a:solidFill>
          <a:ln w="12700" algn="ctr">
            <a:solidFill>
              <a:schemeClr val="bg1"/>
            </a:solidFill>
            <a:round/>
            <a:headEnd/>
            <a:tailEnd/>
          </a:ln>
        </p:spPr>
        <p:txBody>
          <a:bodyPr wrap="none" anchor="ctr"/>
          <a:lstStyle/>
          <a:p>
            <a:pPr algn="ctr"/>
            <a:endParaRPr lang="en-US"/>
          </a:p>
        </p:txBody>
      </p:sp>
      <p:sp>
        <p:nvSpPr>
          <p:cNvPr id="7197" name="Rectangle 48"/>
          <p:cNvSpPr>
            <a:spLocks noChangeArrowheads="1"/>
          </p:cNvSpPr>
          <p:nvPr/>
        </p:nvSpPr>
        <p:spPr bwMode="auto">
          <a:xfrm>
            <a:off x="8040193" y="4359276"/>
            <a:ext cx="150225" cy="112713"/>
          </a:xfrm>
          <a:prstGeom prst="rect">
            <a:avLst/>
          </a:prstGeom>
          <a:solidFill>
            <a:srgbClr val="00B0F0"/>
          </a:solidFill>
          <a:ln w="12700" algn="ctr">
            <a:solidFill>
              <a:schemeClr val="bg1"/>
            </a:solidFill>
            <a:round/>
            <a:headEnd/>
            <a:tailEnd/>
          </a:ln>
        </p:spPr>
        <p:txBody>
          <a:bodyPr wrap="none" anchor="ctr"/>
          <a:lstStyle/>
          <a:p>
            <a:pPr algn="ctr"/>
            <a:endParaRPr lang="en-US"/>
          </a:p>
        </p:txBody>
      </p:sp>
      <p:sp>
        <p:nvSpPr>
          <p:cNvPr id="7198" name="Rectangle 49"/>
          <p:cNvSpPr>
            <a:spLocks noChangeArrowheads="1"/>
          </p:cNvSpPr>
          <p:nvPr/>
        </p:nvSpPr>
        <p:spPr bwMode="auto">
          <a:xfrm>
            <a:off x="8040193" y="4575176"/>
            <a:ext cx="150225" cy="112713"/>
          </a:xfrm>
          <a:prstGeom prst="rect">
            <a:avLst/>
          </a:prstGeom>
          <a:solidFill>
            <a:srgbClr val="00B0F0"/>
          </a:solidFill>
          <a:ln w="12700" algn="ctr">
            <a:solidFill>
              <a:schemeClr val="bg1"/>
            </a:solidFill>
            <a:round/>
            <a:headEnd/>
            <a:tailEnd/>
          </a:ln>
        </p:spPr>
        <p:txBody>
          <a:bodyPr wrap="none" anchor="ctr"/>
          <a:lstStyle/>
          <a:p>
            <a:pPr algn="ctr"/>
            <a:endParaRPr lang="en-US"/>
          </a:p>
        </p:txBody>
      </p:sp>
      <p:sp>
        <p:nvSpPr>
          <p:cNvPr id="7199" name="Rectangle 50"/>
          <p:cNvSpPr>
            <a:spLocks noChangeArrowheads="1"/>
          </p:cNvSpPr>
          <p:nvPr/>
        </p:nvSpPr>
        <p:spPr bwMode="auto">
          <a:xfrm>
            <a:off x="8040193" y="4778376"/>
            <a:ext cx="150225" cy="112713"/>
          </a:xfrm>
          <a:prstGeom prst="rect">
            <a:avLst/>
          </a:prstGeom>
          <a:solidFill>
            <a:srgbClr val="00B0F0"/>
          </a:solidFill>
          <a:ln w="12700" algn="ctr">
            <a:solidFill>
              <a:schemeClr val="bg1"/>
            </a:solidFill>
            <a:round/>
            <a:headEnd/>
            <a:tailEnd/>
          </a:ln>
        </p:spPr>
        <p:txBody>
          <a:bodyPr wrap="none" anchor="ctr"/>
          <a:lstStyle/>
          <a:p>
            <a:pPr algn="ctr"/>
            <a:endParaRPr lang="en-US"/>
          </a:p>
        </p:txBody>
      </p:sp>
      <p:sp>
        <p:nvSpPr>
          <p:cNvPr id="52" name="Rectangle 51"/>
          <p:cNvSpPr/>
          <p:nvPr/>
        </p:nvSpPr>
        <p:spPr bwMode="auto">
          <a:xfrm>
            <a:off x="8040193" y="5056188"/>
            <a:ext cx="150225" cy="112712"/>
          </a:xfrm>
          <a:prstGeom prst="rect">
            <a:avLst/>
          </a:prstGeom>
          <a:solidFill>
            <a:schemeClr val="accent5">
              <a:lumMod val="50000"/>
            </a:schemeClr>
          </a:solidFill>
          <a:ln w="12700" cap="flat" cmpd="sng" algn="ctr">
            <a:solidFill>
              <a:schemeClr val="bg1"/>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53" name="Rectangle 52"/>
          <p:cNvSpPr/>
          <p:nvPr/>
        </p:nvSpPr>
        <p:spPr bwMode="auto">
          <a:xfrm>
            <a:off x="8040193" y="5259388"/>
            <a:ext cx="150225" cy="112712"/>
          </a:xfrm>
          <a:prstGeom prst="rect">
            <a:avLst/>
          </a:prstGeom>
          <a:solidFill>
            <a:schemeClr val="accent5">
              <a:lumMod val="50000"/>
            </a:schemeClr>
          </a:solidFill>
          <a:ln w="12700" cap="flat" cmpd="sng" algn="ctr">
            <a:solidFill>
              <a:schemeClr val="bg1"/>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54" name="Rectangle 53"/>
          <p:cNvSpPr/>
          <p:nvPr/>
        </p:nvSpPr>
        <p:spPr bwMode="auto">
          <a:xfrm>
            <a:off x="8040193" y="5462588"/>
            <a:ext cx="150225" cy="112712"/>
          </a:xfrm>
          <a:prstGeom prst="rect">
            <a:avLst/>
          </a:prstGeom>
          <a:solidFill>
            <a:schemeClr val="accent5">
              <a:lumMod val="50000"/>
            </a:schemeClr>
          </a:solidFill>
          <a:ln w="12700" cap="flat" cmpd="sng" algn="ctr">
            <a:solidFill>
              <a:schemeClr val="bg1"/>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7203" name="Rectangle 54"/>
          <p:cNvSpPr>
            <a:spLocks noChangeArrowheads="1"/>
          </p:cNvSpPr>
          <p:nvPr/>
        </p:nvSpPr>
        <p:spPr bwMode="auto">
          <a:xfrm>
            <a:off x="8040193" y="2555876"/>
            <a:ext cx="150225" cy="112713"/>
          </a:xfrm>
          <a:prstGeom prst="rect">
            <a:avLst/>
          </a:prstGeom>
          <a:solidFill>
            <a:srgbClr val="FFC000"/>
          </a:solidFill>
          <a:ln w="12700" algn="ctr">
            <a:solidFill>
              <a:schemeClr val="bg1"/>
            </a:solidFill>
            <a:round/>
            <a:headEnd/>
            <a:tailEnd/>
          </a:ln>
        </p:spPr>
        <p:txBody>
          <a:bodyPr wrap="none" anchor="ctr"/>
          <a:lstStyle/>
          <a:p>
            <a:pPr algn="ctr"/>
            <a:endParaRPr lang="en-US"/>
          </a:p>
        </p:txBody>
      </p:sp>
      <p:sp>
        <p:nvSpPr>
          <p:cNvPr id="7204" name="Rectangle 55"/>
          <p:cNvSpPr>
            <a:spLocks noChangeArrowheads="1"/>
          </p:cNvSpPr>
          <p:nvPr/>
        </p:nvSpPr>
        <p:spPr bwMode="auto">
          <a:xfrm>
            <a:off x="8040193" y="2768601"/>
            <a:ext cx="150225" cy="112713"/>
          </a:xfrm>
          <a:prstGeom prst="rect">
            <a:avLst/>
          </a:prstGeom>
          <a:solidFill>
            <a:srgbClr val="FFC000"/>
          </a:solidFill>
          <a:ln w="12700" algn="ctr">
            <a:solidFill>
              <a:schemeClr val="bg1"/>
            </a:solidFill>
            <a:round/>
            <a:headEnd/>
            <a:tailEnd/>
          </a:ln>
        </p:spPr>
        <p:txBody>
          <a:bodyPr wrap="none" anchor="ctr"/>
          <a:lstStyle/>
          <a:p>
            <a:pPr algn="ctr"/>
            <a:endParaRPr lang="en-US"/>
          </a:p>
        </p:txBody>
      </p:sp>
      <p:sp>
        <p:nvSpPr>
          <p:cNvPr id="7205" name="Rectangle 56"/>
          <p:cNvSpPr>
            <a:spLocks noChangeArrowheads="1"/>
          </p:cNvSpPr>
          <p:nvPr/>
        </p:nvSpPr>
        <p:spPr bwMode="auto">
          <a:xfrm>
            <a:off x="8040193" y="2971801"/>
            <a:ext cx="150225" cy="112713"/>
          </a:xfrm>
          <a:prstGeom prst="rect">
            <a:avLst/>
          </a:prstGeom>
          <a:solidFill>
            <a:srgbClr val="FFC000"/>
          </a:solidFill>
          <a:ln w="12700" algn="ctr">
            <a:solidFill>
              <a:schemeClr val="bg1"/>
            </a:solidFill>
            <a:round/>
            <a:headEnd/>
            <a:tailEnd/>
          </a:ln>
        </p:spPr>
        <p:txBody>
          <a:bodyPr wrap="none" anchor="ctr"/>
          <a:lstStyle/>
          <a:p>
            <a:pPr algn="ctr"/>
            <a:endParaRPr lang="en-US"/>
          </a:p>
        </p:txBody>
      </p:sp>
      <p:sp>
        <p:nvSpPr>
          <p:cNvPr id="7206" name="TextBox 1"/>
          <p:cNvSpPr txBox="1">
            <a:spLocks noChangeArrowheads="1"/>
          </p:cNvSpPr>
          <p:nvPr/>
        </p:nvSpPr>
        <p:spPr bwMode="auto">
          <a:xfrm>
            <a:off x="10139252" y="5943600"/>
            <a:ext cx="1745567"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400" b="1">
                <a:solidFill>
                  <a:srgbClr val="000000"/>
                </a:solidFill>
                <a:latin typeface="Arial" charset="0"/>
                <a:ea typeface="MS PGothic" pitchFamily="34" charset="-128"/>
              </a:defRPr>
            </a:lvl1pPr>
            <a:lvl2pPr marL="742950" indent="-285750" eaLnBrk="0" hangingPunct="0">
              <a:defRPr sz="1400" b="1">
                <a:solidFill>
                  <a:srgbClr val="000000"/>
                </a:solidFill>
                <a:latin typeface="Arial" charset="0"/>
                <a:ea typeface="MS PGothic" pitchFamily="34" charset="-128"/>
              </a:defRPr>
            </a:lvl2pPr>
            <a:lvl3pPr marL="1143000" indent="-228600" eaLnBrk="0" hangingPunct="0">
              <a:defRPr sz="1400" b="1">
                <a:solidFill>
                  <a:srgbClr val="000000"/>
                </a:solidFill>
                <a:latin typeface="Arial" charset="0"/>
                <a:ea typeface="MS PGothic" pitchFamily="34" charset="-128"/>
              </a:defRPr>
            </a:lvl3pPr>
            <a:lvl4pPr marL="1600200" indent="-228600" eaLnBrk="0" hangingPunct="0">
              <a:defRPr sz="1400" b="1">
                <a:solidFill>
                  <a:srgbClr val="000000"/>
                </a:solidFill>
                <a:latin typeface="Arial" charset="0"/>
                <a:ea typeface="MS PGothic" pitchFamily="34" charset="-128"/>
              </a:defRPr>
            </a:lvl4pPr>
            <a:lvl5pPr marL="2057400" indent="-228600" eaLnBrk="0" hangingPunct="0">
              <a:defRPr sz="1400" b="1">
                <a:solidFill>
                  <a:srgbClr val="000000"/>
                </a:solidFill>
                <a:latin typeface="Arial" charset="0"/>
                <a:ea typeface="MS PGothic" pitchFamily="34" charset="-128"/>
              </a:defRPr>
            </a:lvl5pPr>
            <a:lvl6pPr marL="2514600" indent="-228600" eaLnBrk="0" fontAlgn="base" hangingPunct="0">
              <a:spcBef>
                <a:spcPct val="0"/>
              </a:spcBef>
              <a:spcAft>
                <a:spcPct val="0"/>
              </a:spcAft>
              <a:defRPr sz="1400" b="1">
                <a:solidFill>
                  <a:srgbClr val="000000"/>
                </a:solidFill>
                <a:latin typeface="Arial" charset="0"/>
                <a:ea typeface="MS PGothic" pitchFamily="34" charset="-128"/>
              </a:defRPr>
            </a:lvl6pPr>
            <a:lvl7pPr marL="2971800" indent="-228600" eaLnBrk="0" fontAlgn="base" hangingPunct="0">
              <a:spcBef>
                <a:spcPct val="0"/>
              </a:spcBef>
              <a:spcAft>
                <a:spcPct val="0"/>
              </a:spcAft>
              <a:defRPr sz="1400" b="1">
                <a:solidFill>
                  <a:srgbClr val="000000"/>
                </a:solidFill>
                <a:latin typeface="Arial" charset="0"/>
                <a:ea typeface="MS PGothic" pitchFamily="34" charset="-128"/>
              </a:defRPr>
            </a:lvl7pPr>
            <a:lvl8pPr marL="3429000" indent="-228600" eaLnBrk="0" fontAlgn="base" hangingPunct="0">
              <a:spcBef>
                <a:spcPct val="0"/>
              </a:spcBef>
              <a:spcAft>
                <a:spcPct val="0"/>
              </a:spcAft>
              <a:defRPr sz="1400" b="1">
                <a:solidFill>
                  <a:srgbClr val="000000"/>
                </a:solidFill>
                <a:latin typeface="Arial" charset="0"/>
                <a:ea typeface="MS PGothic" pitchFamily="34" charset="-128"/>
              </a:defRPr>
            </a:lvl8pPr>
            <a:lvl9pPr marL="3886200" indent="-228600" eaLnBrk="0" fontAlgn="base" hangingPunct="0">
              <a:spcBef>
                <a:spcPct val="0"/>
              </a:spcBef>
              <a:spcAft>
                <a:spcPct val="0"/>
              </a:spcAft>
              <a:defRPr sz="1400" b="1">
                <a:solidFill>
                  <a:srgbClr val="000000"/>
                </a:solidFill>
                <a:latin typeface="Arial" charset="0"/>
                <a:ea typeface="MS PGothic" pitchFamily="34" charset="-128"/>
              </a:defRPr>
            </a:lvl9pPr>
          </a:lstStyle>
          <a:p>
            <a:pPr eaLnBrk="1" hangingPunct="1"/>
            <a:r>
              <a:rPr lang="en-GB" sz="1200" b="0" dirty="0"/>
              <a:t>As of Sept 2013</a:t>
            </a:r>
          </a:p>
        </p:txBody>
      </p:sp>
    </p:spTree>
    <p:extLst>
      <p:ext uri="{BB962C8B-B14F-4D97-AF65-F5344CB8AC3E}">
        <p14:creationId xmlns:p14="http://schemas.microsoft.com/office/powerpoint/2010/main" val="393340691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normAutofit fontScale="90000"/>
          </a:bodyPr>
          <a:lstStyle/>
          <a:p>
            <a:r>
              <a:rPr lang="en-GB" smtClean="0"/>
              <a:t>Design an ARM-based SoC</a:t>
            </a:r>
          </a:p>
        </p:txBody>
      </p:sp>
      <p:sp>
        <p:nvSpPr>
          <p:cNvPr id="8195" name="Content Placeholder 2"/>
          <p:cNvSpPr>
            <a:spLocks noGrp="1"/>
          </p:cNvSpPr>
          <p:nvPr>
            <p:ph idx="1"/>
          </p:nvPr>
        </p:nvSpPr>
        <p:spPr/>
        <p:txBody>
          <a:bodyPr/>
          <a:lstStyle/>
          <a:p>
            <a:r>
              <a:rPr lang="en-GB" smtClean="0"/>
              <a:t>Select a set of IP cores from ARM or other third-party IP vendors;</a:t>
            </a:r>
          </a:p>
          <a:p>
            <a:r>
              <a:rPr lang="en-GB" smtClean="0"/>
              <a:t>Integrate IP cores into a single chip design;</a:t>
            </a:r>
          </a:p>
          <a:p>
            <a:r>
              <a:rPr lang="en-GB" smtClean="0"/>
              <a:t>Give design to semiconductor foundries for chip fabrication.</a:t>
            </a:r>
          </a:p>
          <a:p>
            <a:endParaRPr lang="en-GB" dirty="0" smtClean="0"/>
          </a:p>
        </p:txBody>
      </p:sp>
      <p:sp>
        <p:nvSpPr>
          <p:cNvPr id="6" name="Rectangle 5"/>
          <p:cNvSpPr/>
          <p:nvPr/>
        </p:nvSpPr>
        <p:spPr bwMode="auto">
          <a:xfrm>
            <a:off x="4889707" y="3348039"/>
            <a:ext cx="3156833" cy="2224087"/>
          </a:xfrm>
          <a:prstGeom prst="rect">
            <a:avLst/>
          </a:prstGeom>
          <a:solidFill>
            <a:schemeClr val="bg1">
              <a:lumMod val="95000"/>
            </a:schemeClr>
          </a:solidFill>
          <a:ln w="19050" cap="flat" cmpd="sng" algn="ctr">
            <a:solidFill>
              <a:schemeClr val="tx1">
                <a:lumMod val="75000"/>
                <a:lumOff val="2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grpSp>
        <p:nvGrpSpPr>
          <p:cNvPr id="8197" name="Group 6"/>
          <p:cNvGrpSpPr>
            <a:grpSpLocks/>
          </p:cNvGrpSpPr>
          <p:nvPr/>
        </p:nvGrpSpPr>
        <p:grpSpPr bwMode="auto">
          <a:xfrm>
            <a:off x="9468385" y="3852864"/>
            <a:ext cx="1637660" cy="1227137"/>
            <a:chOff x="6790786" y="4391025"/>
            <a:chExt cx="1227904" cy="1227904"/>
          </a:xfrm>
        </p:grpSpPr>
        <p:grpSp>
          <p:nvGrpSpPr>
            <p:cNvPr id="8232" name="Group 7"/>
            <p:cNvGrpSpPr>
              <a:grpSpLocks/>
            </p:cNvGrpSpPr>
            <p:nvPr/>
          </p:nvGrpSpPr>
          <p:grpSpPr bwMode="auto">
            <a:xfrm>
              <a:off x="6996116" y="4391025"/>
              <a:ext cx="817243" cy="1227904"/>
              <a:chOff x="6767513" y="4391025"/>
              <a:chExt cx="817243" cy="1227904"/>
            </a:xfrm>
          </p:grpSpPr>
          <p:sp>
            <p:nvSpPr>
              <p:cNvPr id="19" name="Rectangle 18"/>
              <p:cNvSpPr/>
              <p:nvPr/>
            </p:nvSpPr>
            <p:spPr bwMode="auto">
              <a:xfrm>
                <a:off x="6766833" y="4391025"/>
                <a:ext cx="46007" cy="1227904"/>
              </a:xfrm>
              <a:prstGeom prst="rect">
                <a:avLst/>
              </a:prstGeom>
              <a:noFill/>
              <a:ln w="12700" cap="flat" cmpd="sng" algn="ctr">
                <a:solidFill>
                  <a:schemeClr val="tx1">
                    <a:lumMod val="50000"/>
                    <a:lumOff val="50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20" name="Rectangle 19"/>
              <p:cNvSpPr/>
              <p:nvPr/>
            </p:nvSpPr>
            <p:spPr bwMode="auto">
              <a:xfrm>
                <a:off x="6881057" y="4391025"/>
                <a:ext cx="46007" cy="1227904"/>
              </a:xfrm>
              <a:prstGeom prst="rect">
                <a:avLst/>
              </a:prstGeom>
              <a:noFill/>
              <a:ln w="12700" cap="flat" cmpd="sng" algn="ctr">
                <a:solidFill>
                  <a:schemeClr val="tx1">
                    <a:lumMod val="50000"/>
                    <a:lumOff val="50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21" name="Rectangle 20"/>
              <p:cNvSpPr/>
              <p:nvPr/>
            </p:nvSpPr>
            <p:spPr bwMode="auto">
              <a:xfrm>
                <a:off x="6985762" y="4391025"/>
                <a:ext cx="46007" cy="1227904"/>
              </a:xfrm>
              <a:prstGeom prst="rect">
                <a:avLst/>
              </a:prstGeom>
              <a:noFill/>
              <a:ln w="12700" cap="flat" cmpd="sng" algn="ctr">
                <a:solidFill>
                  <a:schemeClr val="tx1">
                    <a:lumMod val="50000"/>
                    <a:lumOff val="50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22" name="Rectangle 21"/>
              <p:cNvSpPr/>
              <p:nvPr/>
            </p:nvSpPr>
            <p:spPr bwMode="auto">
              <a:xfrm>
                <a:off x="7099986" y="4391025"/>
                <a:ext cx="46007" cy="1227904"/>
              </a:xfrm>
              <a:prstGeom prst="rect">
                <a:avLst/>
              </a:prstGeom>
              <a:noFill/>
              <a:ln w="12700" cap="flat" cmpd="sng" algn="ctr">
                <a:solidFill>
                  <a:schemeClr val="tx1">
                    <a:lumMod val="50000"/>
                    <a:lumOff val="50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23" name="Rectangle 22"/>
              <p:cNvSpPr/>
              <p:nvPr/>
            </p:nvSpPr>
            <p:spPr bwMode="auto">
              <a:xfrm>
                <a:off x="7206278" y="4391025"/>
                <a:ext cx="46006" cy="1227904"/>
              </a:xfrm>
              <a:prstGeom prst="rect">
                <a:avLst/>
              </a:prstGeom>
              <a:noFill/>
              <a:ln w="12700" cap="flat" cmpd="sng" algn="ctr">
                <a:solidFill>
                  <a:schemeClr val="tx1">
                    <a:lumMod val="50000"/>
                    <a:lumOff val="50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24" name="Rectangle 23"/>
              <p:cNvSpPr/>
              <p:nvPr/>
            </p:nvSpPr>
            <p:spPr bwMode="auto">
              <a:xfrm>
                <a:off x="7320502" y="4391025"/>
                <a:ext cx="46006" cy="1227904"/>
              </a:xfrm>
              <a:prstGeom prst="rect">
                <a:avLst/>
              </a:prstGeom>
              <a:noFill/>
              <a:ln w="12700" cap="flat" cmpd="sng" algn="ctr">
                <a:solidFill>
                  <a:schemeClr val="tx1">
                    <a:lumMod val="50000"/>
                    <a:lumOff val="50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25" name="Rectangle 24"/>
              <p:cNvSpPr/>
              <p:nvPr/>
            </p:nvSpPr>
            <p:spPr bwMode="auto">
              <a:xfrm>
                <a:off x="7425207" y="4391025"/>
                <a:ext cx="46006" cy="1227904"/>
              </a:xfrm>
              <a:prstGeom prst="rect">
                <a:avLst/>
              </a:prstGeom>
              <a:noFill/>
              <a:ln w="12700" cap="flat" cmpd="sng" algn="ctr">
                <a:solidFill>
                  <a:schemeClr val="tx1">
                    <a:lumMod val="50000"/>
                    <a:lumOff val="50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26" name="Rectangle 25"/>
              <p:cNvSpPr/>
              <p:nvPr/>
            </p:nvSpPr>
            <p:spPr bwMode="auto">
              <a:xfrm>
                <a:off x="7539430" y="4391025"/>
                <a:ext cx="46006" cy="1227904"/>
              </a:xfrm>
              <a:prstGeom prst="rect">
                <a:avLst/>
              </a:prstGeom>
              <a:noFill/>
              <a:ln w="12700" cap="flat" cmpd="sng" algn="ctr">
                <a:solidFill>
                  <a:schemeClr val="tx1">
                    <a:lumMod val="50000"/>
                    <a:lumOff val="50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grpSp>
        <p:grpSp>
          <p:nvGrpSpPr>
            <p:cNvPr id="8233" name="Group 8"/>
            <p:cNvGrpSpPr>
              <a:grpSpLocks/>
            </p:cNvGrpSpPr>
            <p:nvPr/>
          </p:nvGrpSpPr>
          <p:grpSpPr bwMode="auto">
            <a:xfrm rot="5400000">
              <a:off x="6996116" y="4386262"/>
              <a:ext cx="817243" cy="1227904"/>
              <a:chOff x="6767513" y="4391025"/>
              <a:chExt cx="817243" cy="1227904"/>
            </a:xfrm>
          </p:grpSpPr>
          <p:sp>
            <p:nvSpPr>
              <p:cNvPr id="11" name="Rectangle 10"/>
              <p:cNvSpPr/>
              <p:nvPr/>
            </p:nvSpPr>
            <p:spPr bwMode="auto">
              <a:xfrm>
                <a:off x="6767096" y="4391025"/>
                <a:ext cx="46066" cy="1227904"/>
              </a:xfrm>
              <a:prstGeom prst="rect">
                <a:avLst/>
              </a:prstGeom>
              <a:noFill/>
              <a:ln w="12700" cap="flat" cmpd="sng" algn="ctr">
                <a:solidFill>
                  <a:schemeClr val="tx1">
                    <a:lumMod val="50000"/>
                    <a:lumOff val="50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12" name="Rectangle 11"/>
              <p:cNvSpPr/>
              <p:nvPr/>
            </p:nvSpPr>
            <p:spPr bwMode="auto">
              <a:xfrm>
                <a:off x="6881467" y="4391025"/>
                <a:ext cx="46066" cy="1227904"/>
              </a:xfrm>
              <a:prstGeom prst="rect">
                <a:avLst/>
              </a:prstGeom>
              <a:noFill/>
              <a:ln w="12700" cap="flat" cmpd="sng" algn="ctr">
                <a:solidFill>
                  <a:schemeClr val="tx1">
                    <a:lumMod val="50000"/>
                    <a:lumOff val="50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13" name="Rectangle 12"/>
              <p:cNvSpPr/>
              <p:nvPr/>
            </p:nvSpPr>
            <p:spPr bwMode="auto">
              <a:xfrm>
                <a:off x="6986308" y="4391025"/>
                <a:ext cx="46066" cy="1227904"/>
              </a:xfrm>
              <a:prstGeom prst="rect">
                <a:avLst/>
              </a:prstGeom>
              <a:noFill/>
              <a:ln w="12700" cap="flat" cmpd="sng" algn="ctr">
                <a:solidFill>
                  <a:schemeClr val="tx1">
                    <a:lumMod val="50000"/>
                    <a:lumOff val="50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14" name="Rectangle 13"/>
              <p:cNvSpPr/>
              <p:nvPr/>
            </p:nvSpPr>
            <p:spPr bwMode="auto">
              <a:xfrm>
                <a:off x="7100679" y="4391025"/>
                <a:ext cx="46066" cy="1227904"/>
              </a:xfrm>
              <a:prstGeom prst="rect">
                <a:avLst/>
              </a:prstGeom>
              <a:noFill/>
              <a:ln w="12700" cap="flat" cmpd="sng" algn="ctr">
                <a:solidFill>
                  <a:schemeClr val="tx1">
                    <a:lumMod val="50000"/>
                    <a:lumOff val="50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15" name="Rectangle 14"/>
              <p:cNvSpPr/>
              <p:nvPr/>
            </p:nvSpPr>
            <p:spPr bwMode="auto">
              <a:xfrm>
                <a:off x="7205519" y="4391025"/>
                <a:ext cx="46066" cy="1227904"/>
              </a:xfrm>
              <a:prstGeom prst="rect">
                <a:avLst/>
              </a:prstGeom>
              <a:noFill/>
              <a:ln w="12700" cap="flat" cmpd="sng" algn="ctr">
                <a:solidFill>
                  <a:schemeClr val="tx1">
                    <a:lumMod val="50000"/>
                    <a:lumOff val="50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16" name="Rectangle 15"/>
              <p:cNvSpPr/>
              <p:nvPr/>
            </p:nvSpPr>
            <p:spPr bwMode="auto">
              <a:xfrm>
                <a:off x="7319891" y="4391025"/>
                <a:ext cx="46066" cy="1227904"/>
              </a:xfrm>
              <a:prstGeom prst="rect">
                <a:avLst/>
              </a:prstGeom>
              <a:noFill/>
              <a:ln w="12700" cap="flat" cmpd="sng" algn="ctr">
                <a:solidFill>
                  <a:schemeClr val="tx1">
                    <a:lumMod val="50000"/>
                    <a:lumOff val="50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17" name="Rectangle 16"/>
              <p:cNvSpPr/>
              <p:nvPr/>
            </p:nvSpPr>
            <p:spPr bwMode="auto">
              <a:xfrm>
                <a:off x="7424731" y="4391025"/>
                <a:ext cx="46066" cy="1227904"/>
              </a:xfrm>
              <a:prstGeom prst="rect">
                <a:avLst/>
              </a:prstGeom>
              <a:noFill/>
              <a:ln w="12700" cap="flat" cmpd="sng" algn="ctr">
                <a:solidFill>
                  <a:schemeClr val="tx1">
                    <a:lumMod val="50000"/>
                    <a:lumOff val="50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18" name="Rectangle 17"/>
              <p:cNvSpPr/>
              <p:nvPr/>
            </p:nvSpPr>
            <p:spPr bwMode="auto">
              <a:xfrm>
                <a:off x="7539103" y="4391025"/>
                <a:ext cx="46066" cy="1227904"/>
              </a:xfrm>
              <a:prstGeom prst="rect">
                <a:avLst/>
              </a:prstGeom>
              <a:noFill/>
              <a:ln w="12700" cap="flat" cmpd="sng" algn="ctr">
                <a:solidFill>
                  <a:schemeClr val="tx1">
                    <a:lumMod val="50000"/>
                    <a:lumOff val="50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grpSp>
        <p:sp>
          <p:nvSpPr>
            <p:cNvPr id="10" name="Rectangle 9"/>
            <p:cNvSpPr/>
            <p:nvPr/>
          </p:nvSpPr>
          <p:spPr bwMode="auto">
            <a:xfrm>
              <a:off x="6881213" y="4472038"/>
              <a:ext cx="1058155" cy="1056348"/>
            </a:xfrm>
            <a:prstGeom prst="rect">
              <a:avLst/>
            </a:prstGeom>
            <a:solidFill>
              <a:schemeClr val="accent5">
                <a:lumMod val="40000"/>
                <a:lumOff val="60000"/>
              </a:schemeClr>
            </a:solidFill>
            <a:ln w="19050" cap="flat" cmpd="sng" algn="ctr">
              <a:solidFill>
                <a:schemeClr val="tx1">
                  <a:lumMod val="65000"/>
                  <a:lumOff val="35000"/>
                </a:schemeClr>
              </a:solidFill>
              <a:prstDash val="solid"/>
              <a:round/>
              <a:headEnd type="none" w="med" len="med"/>
              <a:tailEnd type="none" w="med" len="med"/>
            </a:ln>
            <a:effectLst/>
          </p:spPr>
          <p:txBody>
            <a:bodyPr wrap="none" anchor="ctr"/>
            <a:lstStyle/>
            <a:p>
              <a:pPr algn="ctr">
                <a:defRPr/>
              </a:pPr>
              <a:r>
                <a:rPr lang="en-GB" sz="1100" dirty="0">
                  <a:cs typeface="Arial" charset="0"/>
                </a:rPr>
                <a:t>ARM-based</a:t>
              </a:r>
            </a:p>
            <a:p>
              <a:pPr algn="ctr">
                <a:defRPr/>
              </a:pPr>
              <a:r>
                <a:rPr lang="en-GB" sz="1100" dirty="0">
                  <a:cs typeface="Arial" charset="0"/>
                </a:rPr>
                <a:t>MCU Chip</a:t>
              </a:r>
            </a:p>
          </p:txBody>
        </p:sp>
      </p:grpSp>
      <p:sp>
        <p:nvSpPr>
          <p:cNvPr id="37" name="Rectangle 36"/>
          <p:cNvSpPr/>
          <p:nvPr/>
        </p:nvSpPr>
        <p:spPr bwMode="auto">
          <a:xfrm>
            <a:off x="5023005" y="3652839"/>
            <a:ext cx="782861" cy="346075"/>
          </a:xfrm>
          <a:prstGeom prst="rect">
            <a:avLst/>
          </a:prstGeom>
          <a:solidFill>
            <a:schemeClr val="accent5">
              <a:lumMod val="60000"/>
              <a:lumOff val="40000"/>
            </a:schemeClr>
          </a:solidFill>
          <a:ln w="19050" cap="flat" cmpd="sng" algn="ctr">
            <a:solidFill>
              <a:schemeClr val="tx1">
                <a:lumMod val="75000"/>
                <a:lumOff val="25000"/>
              </a:schemeClr>
            </a:solidFill>
            <a:prstDash val="solid"/>
            <a:round/>
            <a:headEnd type="none" w="med" len="med"/>
            <a:tailEnd type="none" w="med" len="med"/>
          </a:ln>
          <a:effectLst>
            <a:outerShdw blurRad="25400" dist="12700" dir="2700000" sx="105000" sy="105000" algn="tl" rotWithShape="0">
              <a:schemeClr val="tx1">
                <a:lumMod val="75000"/>
                <a:lumOff val="25000"/>
                <a:alpha val="54000"/>
              </a:schemeClr>
            </a:outerShdw>
          </a:effectLst>
        </p:spPr>
        <p:txBody>
          <a:bodyPr wrap="none" anchor="ctr"/>
          <a:lstStyle/>
          <a:p>
            <a:pPr algn="ctr">
              <a:defRPr/>
            </a:pPr>
            <a:r>
              <a:rPr lang="en-GB" sz="1100" b="0" dirty="0">
                <a:cs typeface="Arial" charset="0"/>
              </a:rPr>
              <a:t>ROM</a:t>
            </a:r>
          </a:p>
        </p:txBody>
      </p:sp>
      <p:sp>
        <p:nvSpPr>
          <p:cNvPr id="38" name="Rectangle 37"/>
          <p:cNvSpPr/>
          <p:nvPr/>
        </p:nvSpPr>
        <p:spPr bwMode="auto">
          <a:xfrm>
            <a:off x="5879921" y="3652839"/>
            <a:ext cx="1070615" cy="346075"/>
          </a:xfrm>
          <a:prstGeom prst="rect">
            <a:avLst/>
          </a:prstGeom>
          <a:solidFill>
            <a:schemeClr val="accent5">
              <a:lumMod val="60000"/>
              <a:lumOff val="40000"/>
            </a:schemeClr>
          </a:solidFill>
          <a:ln w="19050" cap="flat" cmpd="sng" algn="ctr">
            <a:solidFill>
              <a:schemeClr val="tx1">
                <a:lumMod val="75000"/>
                <a:lumOff val="25000"/>
              </a:schemeClr>
            </a:solidFill>
            <a:prstDash val="solid"/>
            <a:round/>
            <a:headEnd type="none" w="med" len="med"/>
            <a:tailEnd type="none" w="med" len="med"/>
          </a:ln>
          <a:effectLst>
            <a:outerShdw blurRad="25400" dist="12700" dir="2700000" sx="105000" sy="105000" algn="tl" rotWithShape="0">
              <a:schemeClr val="tx1">
                <a:lumMod val="75000"/>
                <a:lumOff val="25000"/>
                <a:alpha val="54000"/>
              </a:schemeClr>
            </a:outerShdw>
          </a:effectLst>
        </p:spPr>
        <p:txBody>
          <a:bodyPr wrap="none" anchor="ctr"/>
          <a:lstStyle/>
          <a:p>
            <a:pPr algn="ctr">
              <a:defRPr/>
            </a:pPr>
            <a:r>
              <a:rPr lang="en-GB" sz="1100" b="0" dirty="0">
                <a:cs typeface="Arial" charset="0"/>
              </a:rPr>
              <a:t>ARM</a:t>
            </a:r>
          </a:p>
          <a:p>
            <a:pPr algn="ctr">
              <a:defRPr/>
            </a:pPr>
            <a:r>
              <a:rPr lang="en-GB" sz="1100" b="0" dirty="0">
                <a:cs typeface="Arial" charset="0"/>
              </a:rPr>
              <a:t>processor</a:t>
            </a:r>
          </a:p>
        </p:txBody>
      </p:sp>
      <p:sp>
        <p:nvSpPr>
          <p:cNvPr id="39" name="Rectangle 38"/>
          <p:cNvSpPr/>
          <p:nvPr/>
        </p:nvSpPr>
        <p:spPr bwMode="auto">
          <a:xfrm>
            <a:off x="7075369" y="3652839"/>
            <a:ext cx="780746" cy="346075"/>
          </a:xfrm>
          <a:prstGeom prst="rect">
            <a:avLst/>
          </a:prstGeom>
          <a:solidFill>
            <a:schemeClr val="accent5">
              <a:lumMod val="60000"/>
              <a:lumOff val="40000"/>
            </a:schemeClr>
          </a:solidFill>
          <a:ln w="19050" cap="flat" cmpd="sng" algn="ctr">
            <a:solidFill>
              <a:schemeClr val="tx1">
                <a:lumMod val="75000"/>
                <a:lumOff val="25000"/>
              </a:schemeClr>
            </a:solidFill>
            <a:prstDash val="solid"/>
            <a:round/>
            <a:headEnd type="none" w="med" len="med"/>
            <a:tailEnd type="none" w="med" len="med"/>
          </a:ln>
          <a:effectLst>
            <a:outerShdw blurRad="25400" dist="12700" dir="2700000" sx="105000" sy="105000" algn="tl" rotWithShape="0">
              <a:schemeClr val="tx1">
                <a:lumMod val="75000"/>
                <a:lumOff val="25000"/>
                <a:alpha val="54000"/>
              </a:schemeClr>
            </a:outerShdw>
          </a:effectLst>
        </p:spPr>
        <p:txBody>
          <a:bodyPr wrap="none" anchor="ctr"/>
          <a:lstStyle/>
          <a:p>
            <a:pPr algn="ctr">
              <a:defRPr/>
            </a:pPr>
            <a:r>
              <a:rPr lang="en-GB" sz="1100" b="0" dirty="0">
                <a:cs typeface="Arial" charset="0"/>
              </a:rPr>
              <a:t>RAM</a:t>
            </a:r>
          </a:p>
        </p:txBody>
      </p:sp>
      <p:sp>
        <p:nvSpPr>
          <p:cNvPr id="40" name="Rectangle 39"/>
          <p:cNvSpPr/>
          <p:nvPr/>
        </p:nvSpPr>
        <p:spPr bwMode="auto">
          <a:xfrm>
            <a:off x="5023005" y="4198939"/>
            <a:ext cx="2833110" cy="219075"/>
          </a:xfrm>
          <a:prstGeom prst="rect">
            <a:avLst/>
          </a:prstGeom>
          <a:solidFill>
            <a:schemeClr val="accent5">
              <a:lumMod val="60000"/>
              <a:lumOff val="40000"/>
            </a:schemeClr>
          </a:solidFill>
          <a:ln w="19050" cap="flat" cmpd="sng" algn="ctr">
            <a:solidFill>
              <a:schemeClr val="tx1">
                <a:lumMod val="75000"/>
                <a:lumOff val="25000"/>
              </a:schemeClr>
            </a:solidFill>
            <a:prstDash val="solid"/>
            <a:round/>
            <a:headEnd type="none" w="med" len="med"/>
            <a:tailEnd type="none" w="med" len="med"/>
          </a:ln>
          <a:effectLst>
            <a:outerShdw blurRad="25400" dist="12700" dir="2700000" sx="105000" sy="105000" algn="tl" rotWithShape="0">
              <a:schemeClr val="tx1">
                <a:lumMod val="75000"/>
                <a:lumOff val="25000"/>
                <a:alpha val="54000"/>
              </a:schemeClr>
            </a:outerShdw>
          </a:effectLst>
        </p:spPr>
        <p:txBody>
          <a:bodyPr wrap="none" anchor="ctr"/>
          <a:lstStyle/>
          <a:p>
            <a:pPr algn="ctr">
              <a:defRPr/>
            </a:pPr>
            <a:r>
              <a:rPr lang="en-GB" sz="1100" b="0" dirty="0">
                <a:cs typeface="Arial" charset="0"/>
              </a:rPr>
              <a:t>System bus</a:t>
            </a:r>
          </a:p>
        </p:txBody>
      </p:sp>
      <p:sp>
        <p:nvSpPr>
          <p:cNvPr id="42" name="Rectangle 41"/>
          <p:cNvSpPr/>
          <p:nvPr/>
        </p:nvSpPr>
        <p:spPr bwMode="auto">
          <a:xfrm>
            <a:off x="5023005" y="4614864"/>
            <a:ext cx="2833110" cy="346075"/>
          </a:xfrm>
          <a:prstGeom prst="rect">
            <a:avLst/>
          </a:prstGeom>
          <a:solidFill>
            <a:schemeClr val="accent5">
              <a:lumMod val="60000"/>
              <a:lumOff val="40000"/>
            </a:schemeClr>
          </a:solidFill>
          <a:ln w="19050" cap="flat" cmpd="sng" algn="ctr">
            <a:solidFill>
              <a:schemeClr val="tx1">
                <a:lumMod val="75000"/>
                <a:lumOff val="25000"/>
              </a:schemeClr>
            </a:solidFill>
            <a:prstDash val="solid"/>
            <a:round/>
            <a:headEnd type="none" w="med" len="med"/>
            <a:tailEnd type="none" w="med" len="med"/>
          </a:ln>
          <a:effectLst>
            <a:outerShdw blurRad="25400" dist="12700" dir="2700000" sx="105000" sy="105000" algn="tl" rotWithShape="0">
              <a:schemeClr val="tx1">
                <a:lumMod val="75000"/>
                <a:lumOff val="25000"/>
                <a:alpha val="54000"/>
              </a:schemeClr>
            </a:outerShdw>
          </a:effectLst>
        </p:spPr>
        <p:txBody>
          <a:bodyPr wrap="none" anchor="ctr"/>
          <a:lstStyle/>
          <a:p>
            <a:pPr algn="ctr">
              <a:defRPr/>
            </a:pPr>
            <a:r>
              <a:rPr lang="en-GB" sz="1100" b="0" dirty="0">
                <a:cs typeface="Arial" charset="0"/>
              </a:rPr>
              <a:t>Peripherals</a:t>
            </a:r>
          </a:p>
        </p:txBody>
      </p:sp>
      <p:sp>
        <p:nvSpPr>
          <p:cNvPr id="44" name="Rectangle 43"/>
          <p:cNvSpPr/>
          <p:nvPr/>
        </p:nvSpPr>
        <p:spPr bwMode="auto">
          <a:xfrm>
            <a:off x="5023005" y="5154614"/>
            <a:ext cx="2833110" cy="219075"/>
          </a:xfrm>
          <a:prstGeom prst="rect">
            <a:avLst/>
          </a:prstGeom>
          <a:solidFill>
            <a:schemeClr val="accent5">
              <a:lumMod val="60000"/>
              <a:lumOff val="40000"/>
            </a:schemeClr>
          </a:solidFill>
          <a:ln w="19050" cap="flat" cmpd="sng" algn="ctr">
            <a:solidFill>
              <a:schemeClr val="tx1">
                <a:lumMod val="75000"/>
                <a:lumOff val="25000"/>
              </a:schemeClr>
            </a:solidFill>
            <a:prstDash val="solid"/>
            <a:round/>
            <a:headEnd type="none" w="med" len="med"/>
            <a:tailEnd type="none" w="med" len="med"/>
          </a:ln>
          <a:effectLst>
            <a:outerShdw blurRad="25400" dist="12700" dir="2700000" sx="105000" sy="105000" algn="tl" rotWithShape="0">
              <a:schemeClr val="tx1">
                <a:lumMod val="75000"/>
                <a:lumOff val="25000"/>
                <a:alpha val="54000"/>
              </a:schemeClr>
            </a:outerShdw>
          </a:effectLst>
        </p:spPr>
        <p:txBody>
          <a:bodyPr wrap="none" anchor="ctr"/>
          <a:lstStyle/>
          <a:p>
            <a:pPr algn="ctr">
              <a:defRPr/>
            </a:pPr>
            <a:r>
              <a:rPr lang="en-GB" sz="1100" b="0" dirty="0">
                <a:cs typeface="Arial" charset="0"/>
              </a:rPr>
              <a:t>External Interface</a:t>
            </a:r>
          </a:p>
        </p:txBody>
      </p:sp>
      <p:sp>
        <p:nvSpPr>
          <p:cNvPr id="8204" name="TextBox 62"/>
          <p:cNvSpPr txBox="1">
            <a:spLocks noChangeArrowheads="1"/>
          </p:cNvSpPr>
          <p:nvPr/>
        </p:nvSpPr>
        <p:spPr bwMode="auto">
          <a:xfrm>
            <a:off x="5410204" y="3317876"/>
            <a:ext cx="2050248"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400" b="1">
                <a:solidFill>
                  <a:srgbClr val="000000"/>
                </a:solidFill>
                <a:latin typeface="Arial" charset="0"/>
                <a:ea typeface="MS PGothic" pitchFamily="34" charset="-128"/>
              </a:defRPr>
            </a:lvl1pPr>
            <a:lvl2pPr marL="742950" indent="-285750" eaLnBrk="0" hangingPunct="0">
              <a:defRPr sz="1400" b="1">
                <a:solidFill>
                  <a:srgbClr val="000000"/>
                </a:solidFill>
                <a:latin typeface="Arial" charset="0"/>
                <a:ea typeface="MS PGothic" pitchFamily="34" charset="-128"/>
              </a:defRPr>
            </a:lvl2pPr>
            <a:lvl3pPr marL="1143000" indent="-228600" eaLnBrk="0" hangingPunct="0">
              <a:defRPr sz="1400" b="1">
                <a:solidFill>
                  <a:srgbClr val="000000"/>
                </a:solidFill>
                <a:latin typeface="Arial" charset="0"/>
                <a:ea typeface="MS PGothic" pitchFamily="34" charset="-128"/>
              </a:defRPr>
            </a:lvl3pPr>
            <a:lvl4pPr marL="1600200" indent="-228600" eaLnBrk="0" hangingPunct="0">
              <a:defRPr sz="1400" b="1">
                <a:solidFill>
                  <a:srgbClr val="000000"/>
                </a:solidFill>
                <a:latin typeface="Arial" charset="0"/>
                <a:ea typeface="MS PGothic" pitchFamily="34" charset="-128"/>
              </a:defRPr>
            </a:lvl4pPr>
            <a:lvl5pPr marL="2057400" indent="-228600" eaLnBrk="0" hangingPunct="0">
              <a:defRPr sz="1400" b="1">
                <a:solidFill>
                  <a:srgbClr val="000000"/>
                </a:solidFill>
                <a:latin typeface="Arial" charset="0"/>
                <a:ea typeface="MS PGothic" pitchFamily="34" charset="-128"/>
              </a:defRPr>
            </a:lvl5pPr>
            <a:lvl6pPr marL="2514600" indent="-228600" eaLnBrk="0" fontAlgn="base" hangingPunct="0">
              <a:spcBef>
                <a:spcPct val="0"/>
              </a:spcBef>
              <a:spcAft>
                <a:spcPct val="0"/>
              </a:spcAft>
              <a:defRPr sz="1400" b="1">
                <a:solidFill>
                  <a:srgbClr val="000000"/>
                </a:solidFill>
                <a:latin typeface="Arial" charset="0"/>
                <a:ea typeface="MS PGothic" pitchFamily="34" charset="-128"/>
              </a:defRPr>
            </a:lvl6pPr>
            <a:lvl7pPr marL="2971800" indent="-228600" eaLnBrk="0" fontAlgn="base" hangingPunct="0">
              <a:spcBef>
                <a:spcPct val="0"/>
              </a:spcBef>
              <a:spcAft>
                <a:spcPct val="0"/>
              </a:spcAft>
              <a:defRPr sz="1400" b="1">
                <a:solidFill>
                  <a:srgbClr val="000000"/>
                </a:solidFill>
                <a:latin typeface="Arial" charset="0"/>
                <a:ea typeface="MS PGothic" pitchFamily="34" charset="-128"/>
              </a:defRPr>
            </a:lvl7pPr>
            <a:lvl8pPr marL="3429000" indent="-228600" eaLnBrk="0" fontAlgn="base" hangingPunct="0">
              <a:spcBef>
                <a:spcPct val="0"/>
              </a:spcBef>
              <a:spcAft>
                <a:spcPct val="0"/>
              </a:spcAft>
              <a:defRPr sz="1400" b="1">
                <a:solidFill>
                  <a:srgbClr val="000000"/>
                </a:solidFill>
                <a:latin typeface="Arial" charset="0"/>
                <a:ea typeface="MS PGothic" pitchFamily="34" charset="-128"/>
              </a:defRPr>
            </a:lvl8pPr>
            <a:lvl9pPr marL="3886200" indent="-228600" eaLnBrk="0" fontAlgn="base" hangingPunct="0">
              <a:spcBef>
                <a:spcPct val="0"/>
              </a:spcBef>
              <a:spcAft>
                <a:spcPct val="0"/>
              </a:spcAft>
              <a:defRPr sz="1400" b="1">
                <a:solidFill>
                  <a:srgbClr val="000000"/>
                </a:solidFill>
                <a:latin typeface="Arial" charset="0"/>
                <a:ea typeface="MS PGothic" pitchFamily="34" charset="-128"/>
              </a:defRPr>
            </a:lvl9pPr>
          </a:lstStyle>
          <a:p>
            <a:pPr algn="ctr" eaLnBrk="1" hangingPunct="1"/>
            <a:r>
              <a:rPr lang="en-GB" sz="1200"/>
              <a:t>SoC</a:t>
            </a:r>
          </a:p>
        </p:txBody>
      </p:sp>
      <p:sp>
        <p:nvSpPr>
          <p:cNvPr id="8205" name="TextBox 63"/>
          <p:cNvSpPr txBox="1">
            <a:spLocks noChangeArrowheads="1"/>
          </p:cNvSpPr>
          <p:nvPr/>
        </p:nvSpPr>
        <p:spPr bwMode="auto">
          <a:xfrm>
            <a:off x="5410204" y="5922964"/>
            <a:ext cx="2050248" cy="261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400" b="1">
                <a:solidFill>
                  <a:srgbClr val="000000"/>
                </a:solidFill>
                <a:latin typeface="Arial" charset="0"/>
                <a:ea typeface="MS PGothic" pitchFamily="34" charset="-128"/>
              </a:defRPr>
            </a:lvl1pPr>
            <a:lvl2pPr marL="742950" indent="-285750" eaLnBrk="0" hangingPunct="0">
              <a:defRPr sz="1400" b="1">
                <a:solidFill>
                  <a:srgbClr val="000000"/>
                </a:solidFill>
                <a:latin typeface="Arial" charset="0"/>
                <a:ea typeface="MS PGothic" pitchFamily="34" charset="-128"/>
              </a:defRPr>
            </a:lvl2pPr>
            <a:lvl3pPr marL="1143000" indent="-228600" eaLnBrk="0" hangingPunct="0">
              <a:defRPr sz="1400" b="1">
                <a:solidFill>
                  <a:srgbClr val="000000"/>
                </a:solidFill>
                <a:latin typeface="Arial" charset="0"/>
                <a:ea typeface="MS PGothic" pitchFamily="34" charset="-128"/>
              </a:defRPr>
            </a:lvl3pPr>
            <a:lvl4pPr marL="1600200" indent="-228600" eaLnBrk="0" hangingPunct="0">
              <a:defRPr sz="1400" b="1">
                <a:solidFill>
                  <a:srgbClr val="000000"/>
                </a:solidFill>
                <a:latin typeface="Arial" charset="0"/>
                <a:ea typeface="MS PGothic" pitchFamily="34" charset="-128"/>
              </a:defRPr>
            </a:lvl4pPr>
            <a:lvl5pPr marL="2057400" indent="-228600" eaLnBrk="0" hangingPunct="0">
              <a:defRPr sz="1400" b="1">
                <a:solidFill>
                  <a:srgbClr val="000000"/>
                </a:solidFill>
                <a:latin typeface="Arial" charset="0"/>
                <a:ea typeface="MS PGothic" pitchFamily="34" charset="-128"/>
              </a:defRPr>
            </a:lvl5pPr>
            <a:lvl6pPr marL="2514600" indent="-228600" eaLnBrk="0" fontAlgn="base" hangingPunct="0">
              <a:spcBef>
                <a:spcPct val="0"/>
              </a:spcBef>
              <a:spcAft>
                <a:spcPct val="0"/>
              </a:spcAft>
              <a:defRPr sz="1400" b="1">
                <a:solidFill>
                  <a:srgbClr val="000000"/>
                </a:solidFill>
                <a:latin typeface="Arial" charset="0"/>
                <a:ea typeface="MS PGothic" pitchFamily="34" charset="-128"/>
              </a:defRPr>
            </a:lvl6pPr>
            <a:lvl7pPr marL="2971800" indent="-228600" eaLnBrk="0" fontAlgn="base" hangingPunct="0">
              <a:spcBef>
                <a:spcPct val="0"/>
              </a:spcBef>
              <a:spcAft>
                <a:spcPct val="0"/>
              </a:spcAft>
              <a:defRPr sz="1400" b="1">
                <a:solidFill>
                  <a:srgbClr val="000000"/>
                </a:solidFill>
                <a:latin typeface="Arial" charset="0"/>
                <a:ea typeface="MS PGothic" pitchFamily="34" charset="-128"/>
              </a:defRPr>
            </a:lvl7pPr>
            <a:lvl8pPr marL="3429000" indent="-228600" eaLnBrk="0" fontAlgn="base" hangingPunct="0">
              <a:spcBef>
                <a:spcPct val="0"/>
              </a:spcBef>
              <a:spcAft>
                <a:spcPct val="0"/>
              </a:spcAft>
              <a:defRPr sz="1400" b="1">
                <a:solidFill>
                  <a:srgbClr val="000000"/>
                </a:solidFill>
                <a:latin typeface="Arial" charset="0"/>
                <a:ea typeface="MS PGothic" pitchFamily="34" charset="-128"/>
              </a:defRPr>
            </a:lvl8pPr>
            <a:lvl9pPr marL="3886200" indent="-228600" eaLnBrk="0" fontAlgn="base" hangingPunct="0">
              <a:spcBef>
                <a:spcPct val="0"/>
              </a:spcBef>
              <a:spcAft>
                <a:spcPct val="0"/>
              </a:spcAft>
              <a:defRPr sz="1400" b="1">
                <a:solidFill>
                  <a:srgbClr val="000000"/>
                </a:solidFill>
                <a:latin typeface="Arial" charset="0"/>
                <a:ea typeface="MS PGothic" pitchFamily="34" charset="-128"/>
              </a:defRPr>
            </a:lvl9pPr>
          </a:lstStyle>
          <a:p>
            <a:pPr algn="ctr" eaLnBrk="1" hangingPunct="1"/>
            <a:r>
              <a:rPr lang="en-GB" sz="1100"/>
              <a:t>SoC Design</a:t>
            </a:r>
          </a:p>
        </p:txBody>
      </p:sp>
      <p:sp>
        <p:nvSpPr>
          <p:cNvPr id="8206" name="TextBox 64"/>
          <p:cNvSpPr txBox="1">
            <a:spLocks noChangeArrowheads="1"/>
          </p:cNvSpPr>
          <p:nvPr/>
        </p:nvSpPr>
        <p:spPr bwMode="auto">
          <a:xfrm>
            <a:off x="9362593" y="5922964"/>
            <a:ext cx="2050248" cy="261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400" b="1">
                <a:solidFill>
                  <a:srgbClr val="000000"/>
                </a:solidFill>
                <a:latin typeface="Arial" charset="0"/>
                <a:ea typeface="MS PGothic" pitchFamily="34" charset="-128"/>
              </a:defRPr>
            </a:lvl1pPr>
            <a:lvl2pPr marL="742950" indent="-285750" eaLnBrk="0" hangingPunct="0">
              <a:defRPr sz="1400" b="1">
                <a:solidFill>
                  <a:srgbClr val="000000"/>
                </a:solidFill>
                <a:latin typeface="Arial" charset="0"/>
                <a:ea typeface="MS PGothic" pitchFamily="34" charset="-128"/>
              </a:defRPr>
            </a:lvl2pPr>
            <a:lvl3pPr marL="1143000" indent="-228600" eaLnBrk="0" hangingPunct="0">
              <a:defRPr sz="1400" b="1">
                <a:solidFill>
                  <a:srgbClr val="000000"/>
                </a:solidFill>
                <a:latin typeface="Arial" charset="0"/>
                <a:ea typeface="MS PGothic" pitchFamily="34" charset="-128"/>
              </a:defRPr>
            </a:lvl3pPr>
            <a:lvl4pPr marL="1600200" indent="-228600" eaLnBrk="0" hangingPunct="0">
              <a:defRPr sz="1400" b="1">
                <a:solidFill>
                  <a:srgbClr val="000000"/>
                </a:solidFill>
                <a:latin typeface="Arial" charset="0"/>
                <a:ea typeface="MS PGothic" pitchFamily="34" charset="-128"/>
              </a:defRPr>
            </a:lvl4pPr>
            <a:lvl5pPr marL="2057400" indent="-228600" eaLnBrk="0" hangingPunct="0">
              <a:defRPr sz="1400" b="1">
                <a:solidFill>
                  <a:srgbClr val="000000"/>
                </a:solidFill>
                <a:latin typeface="Arial" charset="0"/>
                <a:ea typeface="MS PGothic" pitchFamily="34" charset="-128"/>
              </a:defRPr>
            </a:lvl5pPr>
            <a:lvl6pPr marL="2514600" indent="-228600" eaLnBrk="0" fontAlgn="base" hangingPunct="0">
              <a:spcBef>
                <a:spcPct val="0"/>
              </a:spcBef>
              <a:spcAft>
                <a:spcPct val="0"/>
              </a:spcAft>
              <a:defRPr sz="1400" b="1">
                <a:solidFill>
                  <a:srgbClr val="000000"/>
                </a:solidFill>
                <a:latin typeface="Arial" charset="0"/>
                <a:ea typeface="MS PGothic" pitchFamily="34" charset="-128"/>
              </a:defRPr>
            </a:lvl6pPr>
            <a:lvl7pPr marL="2971800" indent="-228600" eaLnBrk="0" fontAlgn="base" hangingPunct="0">
              <a:spcBef>
                <a:spcPct val="0"/>
              </a:spcBef>
              <a:spcAft>
                <a:spcPct val="0"/>
              </a:spcAft>
              <a:defRPr sz="1400" b="1">
                <a:solidFill>
                  <a:srgbClr val="000000"/>
                </a:solidFill>
                <a:latin typeface="Arial" charset="0"/>
                <a:ea typeface="MS PGothic" pitchFamily="34" charset="-128"/>
              </a:defRPr>
            </a:lvl7pPr>
            <a:lvl8pPr marL="3429000" indent="-228600" eaLnBrk="0" fontAlgn="base" hangingPunct="0">
              <a:spcBef>
                <a:spcPct val="0"/>
              </a:spcBef>
              <a:spcAft>
                <a:spcPct val="0"/>
              </a:spcAft>
              <a:defRPr sz="1400" b="1">
                <a:solidFill>
                  <a:srgbClr val="000000"/>
                </a:solidFill>
                <a:latin typeface="Arial" charset="0"/>
                <a:ea typeface="MS PGothic" pitchFamily="34" charset="-128"/>
              </a:defRPr>
            </a:lvl8pPr>
            <a:lvl9pPr marL="3886200" indent="-228600" eaLnBrk="0" fontAlgn="base" hangingPunct="0">
              <a:spcBef>
                <a:spcPct val="0"/>
              </a:spcBef>
              <a:spcAft>
                <a:spcPct val="0"/>
              </a:spcAft>
              <a:defRPr sz="1400" b="1">
                <a:solidFill>
                  <a:srgbClr val="000000"/>
                </a:solidFill>
                <a:latin typeface="Arial" charset="0"/>
                <a:ea typeface="MS PGothic" pitchFamily="34" charset="-128"/>
              </a:defRPr>
            </a:lvl9pPr>
          </a:lstStyle>
          <a:p>
            <a:pPr algn="ctr" eaLnBrk="1" hangingPunct="1"/>
            <a:r>
              <a:rPr lang="en-GB" sz="1100"/>
              <a:t>Chip Manufacture</a:t>
            </a:r>
          </a:p>
        </p:txBody>
      </p:sp>
      <p:sp>
        <p:nvSpPr>
          <p:cNvPr id="8207" name="TextBox 65"/>
          <p:cNvSpPr txBox="1">
            <a:spLocks noChangeArrowheads="1"/>
          </p:cNvSpPr>
          <p:nvPr/>
        </p:nvSpPr>
        <p:spPr bwMode="auto">
          <a:xfrm>
            <a:off x="452790" y="5922964"/>
            <a:ext cx="3975664" cy="261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400" b="1">
                <a:solidFill>
                  <a:srgbClr val="000000"/>
                </a:solidFill>
                <a:latin typeface="Arial" charset="0"/>
                <a:ea typeface="MS PGothic" pitchFamily="34" charset="-128"/>
              </a:defRPr>
            </a:lvl1pPr>
            <a:lvl2pPr marL="742950" indent="-285750" eaLnBrk="0" hangingPunct="0">
              <a:defRPr sz="1400" b="1">
                <a:solidFill>
                  <a:srgbClr val="000000"/>
                </a:solidFill>
                <a:latin typeface="Arial" charset="0"/>
                <a:ea typeface="MS PGothic" pitchFamily="34" charset="-128"/>
              </a:defRPr>
            </a:lvl2pPr>
            <a:lvl3pPr marL="1143000" indent="-228600" eaLnBrk="0" hangingPunct="0">
              <a:defRPr sz="1400" b="1">
                <a:solidFill>
                  <a:srgbClr val="000000"/>
                </a:solidFill>
                <a:latin typeface="Arial" charset="0"/>
                <a:ea typeface="MS PGothic" pitchFamily="34" charset="-128"/>
              </a:defRPr>
            </a:lvl3pPr>
            <a:lvl4pPr marL="1600200" indent="-228600" eaLnBrk="0" hangingPunct="0">
              <a:defRPr sz="1400" b="1">
                <a:solidFill>
                  <a:srgbClr val="000000"/>
                </a:solidFill>
                <a:latin typeface="Arial" charset="0"/>
                <a:ea typeface="MS PGothic" pitchFamily="34" charset="-128"/>
              </a:defRPr>
            </a:lvl4pPr>
            <a:lvl5pPr marL="2057400" indent="-228600" eaLnBrk="0" hangingPunct="0">
              <a:defRPr sz="1400" b="1">
                <a:solidFill>
                  <a:srgbClr val="000000"/>
                </a:solidFill>
                <a:latin typeface="Arial" charset="0"/>
                <a:ea typeface="MS PGothic" pitchFamily="34" charset="-128"/>
              </a:defRPr>
            </a:lvl5pPr>
            <a:lvl6pPr marL="2514600" indent="-228600" eaLnBrk="0" fontAlgn="base" hangingPunct="0">
              <a:spcBef>
                <a:spcPct val="0"/>
              </a:spcBef>
              <a:spcAft>
                <a:spcPct val="0"/>
              </a:spcAft>
              <a:defRPr sz="1400" b="1">
                <a:solidFill>
                  <a:srgbClr val="000000"/>
                </a:solidFill>
                <a:latin typeface="Arial" charset="0"/>
                <a:ea typeface="MS PGothic" pitchFamily="34" charset="-128"/>
              </a:defRPr>
            </a:lvl6pPr>
            <a:lvl7pPr marL="2971800" indent="-228600" eaLnBrk="0" fontAlgn="base" hangingPunct="0">
              <a:spcBef>
                <a:spcPct val="0"/>
              </a:spcBef>
              <a:spcAft>
                <a:spcPct val="0"/>
              </a:spcAft>
              <a:defRPr sz="1400" b="1">
                <a:solidFill>
                  <a:srgbClr val="000000"/>
                </a:solidFill>
                <a:latin typeface="Arial" charset="0"/>
                <a:ea typeface="MS PGothic" pitchFamily="34" charset="-128"/>
              </a:defRPr>
            </a:lvl7pPr>
            <a:lvl8pPr marL="3429000" indent="-228600" eaLnBrk="0" fontAlgn="base" hangingPunct="0">
              <a:spcBef>
                <a:spcPct val="0"/>
              </a:spcBef>
              <a:spcAft>
                <a:spcPct val="0"/>
              </a:spcAft>
              <a:defRPr sz="1400" b="1">
                <a:solidFill>
                  <a:srgbClr val="000000"/>
                </a:solidFill>
                <a:latin typeface="Arial" charset="0"/>
                <a:ea typeface="MS PGothic" pitchFamily="34" charset="-128"/>
              </a:defRPr>
            </a:lvl8pPr>
            <a:lvl9pPr marL="3886200" indent="-228600" eaLnBrk="0" fontAlgn="base" hangingPunct="0">
              <a:spcBef>
                <a:spcPct val="0"/>
              </a:spcBef>
              <a:spcAft>
                <a:spcPct val="0"/>
              </a:spcAft>
              <a:defRPr sz="1400" b="1">
                <a:solidFill>
                  <a:srgbClr val="000000"/>
                </a:solidFill>
                <a:latin typeface="Arial" charset="0"/>
                <a:ea typeface="MS PGothic" pitchFamily="34" charset="-128"/>
              </a:defRPr>
            </a:lvl9pPr>
          </a:lstStyle>
          <a:p>
            <a:pPr algn="ctr" eaLnBrk="1" hangingPunct="1"/>
            <a:r>
              <a:rPr lang="en-GB" sz="1100"/>
              <a:t>Licensable IPs</a:t>
            </a:r>
          </a:p>
        </p:txBody>
      </p:sp>
      <p:sp>
        <p:nvSpPr>
          <p:cNvPr id="121" name="Right Arrow 120"/>
          <p:cNvSpPr/>
          <p:nvPr/>
        </p:nvSpPr>
        <p:spPr bwMode="auto">
          <a:xfrm>
            <a:off x="8429507" y="4308476"/>
            <a:ext cx="571277" cy="195263"/>
          </a:xfrm>
          <a:prstGeom prst="rightArrow">
            <a:avLst/>
          </a:prstGeom>
          <a:solidFill>
            <a:schemeClr val="accent6">
              <a:lumMod val="95000"/>
            </a:schemeClr>
          </a:solidFill>
          <a:ln w="19050" cap="flat" cmpd="sng" algn="ctr">
            <a:solidFill>
              <a:schemeClr val="tx1">
                <a:lumMod val="75000"/>
                <a:lumOff val="2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62" name="Rectangle 61"/>
          <p:cNvSpPr/>
          <p:nvPr/>
        </p:nvSpPr>
        <p:spPr bwMode="auto">
          <a:xfrm>
            <a:off x="926738" y="3348039"/>
            <a:ext cx="3156833" cy="2224087"/>
          </a:xfrm>
          <a:prstGeom prst="rect">
            <a:avLst/>
          </a:prstGeom>
          <a:solidFill>
            <a:schemeClr val="bg1">
              <a:lumMod val="95000"/>
            </a:schemeClr>
          </a:solidFill>
          <a:ln w="19050" cap="flat" cmpd="sng" algn="ctr">
            <a:solidFill>
              <a:schemeClr val="tx1">
                <a:lumMod val="75000"/>
                <a:lumOff val="2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8210" name="TextBox 60"/>
          <p:cNvSpPr txBox="1">
            <a:spLocks noChangeArrowheads="1"/>
          </p:cNvSpPr>
          <p:nvPr/>
        </p:nvSpPr>
        <p:spPr bwMode="auto">
          <a:xfrm>
            <a:off x="1756147" y="3303589"/>
            <a:ext cx="1540331"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400" b="1">
                <a:solidFill>
                  <a:srgbClr val="000000"/>
                </a:solidFill>
                <a:latin typeface="Arial" charset="0"/>
                <a:ea typeface="MS PGothic" pitchFamily="34" charset="-128"/>
              </a:defRPr>
            </a:lvl1pPr>
            <a:lvl2pPr marL="742950" indent="-285750" eaLnBrk="0" hangingPunct="0">
              <a:defRPr sz="1400" b="1">
                <a:solidFill>
                  <a:srgbClr val="000000"/>
                </a:solidFill>
                <a:latin typeface="Arial" charset="0"/>
                <a:ea typeface="MS PGothic" pitchFamily="34" charset="-128"/>
              </a:defRPr>
            </a:lvl2pPr>
            <a:lvl3pPr marL="1143000" indent="-228600" eaLnBrk="0" hangingPunct="0">
              <a:defRPr sz="1400" b="1">
                <a:solidFill>
                  <a:srgbClr val="000000"/>
                </a:solidFill>
                <a:latin typeface="Arial" charset="0"/>
                <a:ea typeface="MS PGothic" pitchFamily="34" charset="-128"/>
              </a:defRPr>
            </a:lvl3pPr>
            <a:lvl4pPr marL="1600200" indent="-228600" eaLnBrk="0" hangingPunct="0">
              <a:defRPr sz="1400" b="1">
                <a:solidFill>
                  <a:srgbClr val="000000"/>
                </a:solidFill>
                <a:latin typeface="Arial" charset="0"/>
                <a:ea typeface="MS PGothic" pitchFamily="34" charset="-128"/>
              </a:defRPr>
            </a:lvl4pPr>
            <a:lvl5pPr marL="2057400" indent="-228600" eaLnBrk="0" hangingPunct="0">
              <a:defRPr sz="1400" b="1">
                <a:solidFill>
                  <a:srgbClr val="000000"/>
                </a:solidFill>
                <a:latin typeface="Arial" charset="0"/>
                <a:ea typeface="MS PGothic" pitchFamily="34" charset="-128"/>
              </a:defRPr>
            </a:lvl5pPr>
            <a:lvl6pPr marL="2514600" indent="-228600" eaLnBrk="0" fontAlgn="base" hangingPunct="0">
              <a:spcBef>
                <a:spcPct val="0"/>
              </a:spcBef>
              <a:spcAft>
                <a:spcPct val="0"/>
              </a:spcAft>
              <a:defRPr sz="1400" b="1">
                <a:solidFill>
                  <a:srgbClr val="000000"/>
                </a:solidFill>
                <a:latin typeface="Arial" charset="0"/>
                <a:ea typeface="MS PGothic" pitchFamily="34" charset="-128"/>
              </a:defRPr>
            </a:lvl6pPr>
            <a:lvl7pPr marL="2971800" indent="-228600" eaLnBrk="0" fontAlgn="base" hangingPunct="0">
              <a:spcBef>
                <a:spcPct val="0"/>
              </a:spcBef>
              <a:spcAft>
                <a:spcPct val="0"/>
              </a:spcAft>
              <a:defRPr sz="1400" b="1">
                <a:solidFill>
                  <a:srgbClr val="000000"/>
                </a:solidFill>
                <a:latin typeface="Arial" charset="0"/>
                <a:ea typeface="MS PGothic" pitchFamily="34" charset="-128"/>
              </a:defRPr>
            </a:lvl7pPr>
            <a:lvl8pPr marL="3429000" indent="-228600" eaLnBrk="0" fontAlgn="base" hangingPunct="0">
              <a:spcBef>
                <a:spcPct val="0"/>
              </a:spcBef>
              <a:spcAft>
                <a:spcPct val="0"/>
              </a:spcAft>
              <a:defRPr sz="1400" b="1">
                <a:solidFill>
                  <a:srgbClr val="000000"/>
                </a:solidFill>
                <a:latin typeface="Arial" charset="0"/>
                <a:ea typeface="MS PGothic" pitchFamily="34" charset="-128"/>
              </a:defRPr>
            </a:lvl8pPr>
            <a:lvl9pPr marL="3886200" indent="-228600" eaLnBrk="0" fontAlgn="base" hangingPunct="0">
              <a:spcBef>
                <a:spcPct val="0"/>
              </a:spcBef>
              <a:spcAft>
                <a:spcPct val="0"/>
              </a:spcAft>
              <a:defRPr sz="1400" b="1">
                <a:solidFill>
                  <a:srgbClr val="000000"/>
                </a:solidFill>
                <a:latin typeface="Arial" charset="0"/>
                <a:ea typeface="MS PGothic" pitchFamily="34" charset="-128"/>
              </a:defRPr>
            </a:lvl9pPr>
          </a:lstStyle>
          <a:p>
            <a:pPr eaLnBrk="1" hangingPunct="1"/>
            <a:r>
              <a:rPr lang="en-GB"/>
              <a:t>IP libraries</a:t>
            </a:r>
          </a:p>
        </p:txBody>
      </p:sp>
      <p:sp>
        <p:nvSpPr>
          <p:cNvPr id="64" name="Rectangle 63"/>
          <p:cNvSpPr/>
          <p:nvPr/>
        </p:nvSpPr>
        <p:spPr bwMode="auto">
          <a:xfrm>
            <a:off x="1034647" y="3606801"/>
            <a:ext cx="899231" cy="290513"/>
          </a:xfrm>
          <a:prstGeom prst="rect">
            <a:avLst/>
          </a:prstGeom>
          <a:solidFill>
            <a:schemeClr val="accent5">
              <a:lumMod val="60000"/>
              <a:lumOff val="40000"/>
            </a:schemeClr>
          </a:solidFill>
          <a:ln w="19050" cap="flat" cmpd="sng" algn="ctr">
            <a:solidFill>
              <a:schemeClr val="tx1">
                <a:lumMod val="75000"/>
                <a:lumOff val="25000"/>
              </a:schemeClr>
            </a:solidFill>
            <a:prstDash val="solid"/>
            <a:round/>
            <a:headEnd type="none" w="med" len="med"/>
            <a:tailEnd type="none" w="med" len="med"/>
          </a:ln>
          <a:effectLst>
            <a:outerShdw blurRad="25400" dist="12700" dir="2700000" sx="105000" sy="105000" algn="tl" rotWithShape="0">
              <a:schemeClr val="tx1">
                <a:lumMod val="75000"/>
                <a:lumOff val="25000"/>
                <a:alpha val="54000"/>
              </a:schemeClr>
            </a:outerShdw>
          </a:effectLst>
        </p:spPr>
        <p:txBody>
          <a:bodyPr wrap="none" anchor="ctr"/>
          <a:lstStyle/>
          <a:p>
            <a:pPr algn="ctr">
              <a:defRPr/>
            </a:pPr>
            <a:r>
              <a:rPr lang="en-GB" sz="1000" b="0" dirty="0">
                <a:cs typeface="Arial" charset="0"/>
              </a:rPr>
              <a:t>Cortex-A9</a:t>
            </a:r>
          </a:p>
        </p:txBody>
      </p:sp>
      <p:sp>
        <p:nvSpPr>
          <p:cNvPr id="65" name="Rectangle 64"/>
          <p:cNvSpPr/>
          <p:nvPr/>
        </p:nvSpPr>
        <p:spPr bwMode="auto">
          <a:xfrm>
            <a:off x="2001584" y="3606801"/>
            <a:ext cx="899233" cy="290513"/>
          </a:xfrm>
          <a:prstGeom prst="rect">
            <a:avLst/>
          </a:prstGeom>
          <a:solidFill>
            <a:schemeClr val="accent5">
              <a:lumMod val="60000"/>
              <a:lumOff val="40000"/>
            </a:schemeClr>
          </a:solidFill>
          <a:ln w="19050" cap="flat" cmpd="sng" algn="ctr">
            <a:solidFill>
              <a:schemeClr val="tx1">
                <a:lumMod val="75000"/>
                <a:lumOff val="25000"/>
              </a:schemeClr>
            </a:solidFill>
            <a:prstDash val="solid"/>
            <a:round/>
            <a:headEnd type="none" w="med" len="med"/>
            <a:tailEnd type="none" w="med" len="med"/>
          </a:ln>
          <a:effectLst>
            <a:outerShdw blurRad="25400" dist="12700" dir="2700000" sx="105000" sy="105000" algn="tl" rotWithShape="0">
              <a:schemeClr val="tx1">
                <a:lumMod val="75000"/>
                <a:lumOff val="25000"/>
                <a:alpha val="54000"/>
              </a:schemeClr>
            </a:outerShdw>
          </a:effectLst>
        </p:spPr>
        <p:txBody>
          <a:bodyPr wrap="none" anchor="ctr"/>
          <a:lstStyle/>
          <a:p>
            <a:pPr algn="ctr">
              <a:defRPr/>
            </a:pPr>
            <a:r>
              <a:rPr lang="en-GB" sz="1000" b="0" dirty="0">
                <a:cs typeface="Arial" charset="0"/>
              </a:rPr>
              <a:t>Cortex-R5</a:t>
            </a:r>
          </a:p>
        </p:txBody>
      </p:sp>
      <p:sp>
        <p:nvSpPr>
          <p:cNvPr id="66" name="Rectangle 65"/>
          <p:cNvSpPr/>
          <p:nvPr/>
        </p:nvSpPr>
        <p:spPr bwMode="auto">
          <a:xfrm>
            <a:off x="3012956" y="3606801"/>
            <a:ext cx="899233" cy="290513"/>
          </a:xfrm>
          <a:prstGeom prst="rect">
            <a:avLst/>
          </a:prstGeom>
          <a:solidFill>
            <a:schemeClr val="accent5">
              <a:lumMod val="60000"/>
              <a:lumOff val="40000"/>
            </a:schemeClr>
          </a:solidFill>
          <a:ln w="19050" cap="flat" cmpd="sng" algn="ctr">
            <a:solidFill>
              <a:schemeClr val="tx1">
                <a:lumMod val="75000"/>
                <a:lumOff val="25000"/>
              </a:schemeClr>
            </a:solidFill>
            <a:prstDash val="solid"/>
            <a:round/>
            <a:headEnd type="none" w="med" len="med"/>
            <a:tailEnd type="none" w="med" len="med"/>
          </a:ln>
          <a:effectLst>
            <a:outerShdw blurRad="25400" dist="12700" dir="2700000" sx="105000" sy="105000" algn="tl" rotWithShape="0">
              <a:schemeClr val="tx1">
                <a:lumMod val="75000"/>
                <a:lumOff val="25000"/>
                <a:alpha val="54000"/>
              </a:schemeClr>
            </a:outerShdw>
          </a:effectLst>
        </p:spPr>
        <p:txBody>
          <a:bodyPr wrap="none" anchor="ctr"/>
          <a:lstStyle/>
          <a:p>
            <a:pPr algn="ctr">
              <a:defRPr/>
            </a:pPr>
            <a:r>
              <a:rPr lang="en-GB" sz="1000" b="0" dirty="0">
                <a:cs typeface="Arial" charset="0"/>
              </a:rPr>
              <a:t>Cortex-M0</a:t>
            </a:r>
          </a:p>
        </p:txBody>
      </p:sp>
      <p:sp>
        <p:nvSpPr>
          <p:cNvPr id="67" name="Rectangle 66"/>
          <p:cNvSpPr/>
          <p:nvPr/>
        </p:nvSpPr>
        <p:spPr bwMode="auto">
          <a:xfrm>
            <a:off x="1034647" y="4013201"/>
            <a:ext cx="899231" cy="290513"/>
          </a:xfrm>
          <a:prstGeom prst="rect">
            <a:avLst/>
          </a:prstGeom>
          <a:solidFill>
            <a:schemeClr val="accent5">
              <a:lumMod val="60000"/>
              <a:lumOff val="40000"/>
            </a:schemeClr>
          </a:solidFill>
          <a:ln w="19050" cap="flat" cmpd="sng" algn="ctr">
            <a:solidFill>
              <a:schemeClr val="tx1">
                <a:lumMod val="75000"/>
                <a:lumOff val="25000"/>
              </a:schemeClr>
            </a:solidFill>
            <a:prstDash val="solid"/>
            <a:round/>
            <a:headEnd type="none" w="med" len="med"/>
            <a:tailEnd type="none" w="med" len="med"/>
          </a:ln>
          <a:effectLst>
            <a:outerShdw blurRad="25400" dist="12700" dir="2700000" sx="105000" sy="105000" algn="tl" rotWithShape="0">
              <a:schemeClr val="tx1">
                <a:lumMod val="75000"/>
                <a:lumOff val="25000"/>
                <a:alpha val="54000"/>
              </a:schemeClr>
            </a:outerShdw>
          </a:effectLst>
        </p:spPr>
        <p:txBody>
          <a:bodyPr wrap="none" anchor="ctr"/>
          <a:lstStyle/>
          <a:p>
            <a:pPr algn="ctr">
              <a:defRPr/>
            </a:pPr>
            <a:r>
              <a:rPr lang="en-GB" sz="1000" b="0" dirty="0">
                <a:cs typeface="Arial" charset="0"/>
              </a:rPr>
              <a:t>ARM7</a:t>
            </a:r>
          </a:p>
        </p:txBody>
      </p:sp>
      <p:sp>
        <p:nvSpPr>
          <p:cNvPr id="68" name="Rectangle 67"/>
          <p:cNvSpPr/>
          <p:nvPr/>
        </p:nvSpPr>
        <p:spPr bwMode="auto">
          <a:xfrm>
            <a:off x="2001584" y="4013201"/>
            <a:ext cx="899233" cy="290513"/>
          </a:xfrm>
          <a:prstGeom prst="rect">
            <a:avLst/>
          </a:prstGeom>
          <a:solidFill>
            <a:schemeClr val="accent5">
              <a:lumMod val="60000"/>
              <a:lumOff val="40000"/>
            </a:schemeClr>
          </a:solidFill>
          <a:ln w="19050" cap="flat" cmpd="sng" algn="ctr">
            <a:solidFill>
              <a:schemeClr val="tx1">
                <a:lumMod val="75000"/>
                <a:lumOff val="25000"/>
              </a:schemeClr>
            </a:solidFill>
            <a:prstDash val="solid"/>
            <a:round/>
            <a:headEnd type="none" w="med" len="med"/>
            <a:tailEnd type="none" w="med" len="med"/>
          </a:ln>
          <a:effectLst>
            <a:outerShdw blurRad="25400" dist="12700" dir="2700000" sx="105000" sy="105000" algn="tl" rotWithShape="0">
              <a:schemeClr val="tx1">
                <a:lumMod val="75000"/>
                <a:lumOff val="25000"/>
                <a:alpha val="54000"/>
              </a:schemeClr>
            </a:outerShdw>
          </a:effectLst>
        </p:spPr>
        <p:txBody>
          <a:bodyPr wrap="none" anchor="ctr"/>
          <a:lstStyle/>
          <a:p>
            <a:pPr algn="ctr">
              <a:defRPr/>
            </a:pPr>
            <a:r>
              <a:rPr lang="en-GB" sz="1000" b="0" dirty="0">
                <a:cs typeface="Arial" charset="0"/>
              </a:rPr>
              <a:t>ARM9</a:t>
            </a:r>
          </a:p>
        </p:txBody>
      </p:sp>
      <p:sp>
        <p:nvSpPr>
          <p:cNvPr id="69" name="Rectangle 68"/>
          <p:cNvSpPr/>
          <p:nvPr/>
        </p:nvSpPr>
        <p:spPr bwMode="auto">
          <a:xfrm>
            <a:off x="3012956" y="4013201"/>
            <a:ext cx="899233" cy="290513"/>
          </a:xfrm>
          <a:prstGeom prst="rect">
            <a:avLst/>
          </a:prstGeom>
          <a:solidFill>
            <a:schemeClr val="accent5">
              <a:lumMod val="60000"/>
              <a:lumOff val="40000"/>
            </a:schemeClr>
          </a:solidFill>
          <a:ln w="19050" cap="flat" cmpd="sng" algn="ctr">
            <a:solidFill>
              <a:schemeClr val="tx1">
                <a:lumMod val="75000"/>
                <a:lumOff val="25000"/>
              </a:schemeClr>
            </a:solidFill>
            <a:prstDash val="solid"/>
            <a:round/>
            <a:headEnd type="none" w="med" len="med"/>
            <a:tailEnd type="none" w="med" len="med"/>
          </a:ln>
          <a:effectLst>
            <a:outerShdw blurRad="25400" dist="12700" dir="2700000" sx="105000" sy="105000" algn="tl" rotWithShape="0">
              <a:schemeClr val="tx1">
                <a:lumMod val="75000"/>
                <a:lumOff val="25000"/>
                <a:alpha val="54000"/>
              </a:schemeClr>
            </a:outerShdw>
          </a:effectLst>
        </p:spPr>
        <p:txBody>
          <a:bodyPr wrap="none" anchor="ctr"/>
          <a:lstStyle/>
          <a:p>
            <a:pPr algn="ctr">
              <a:defRPr/>
            </a:pPr>
            <a:r>
              <a:rPr lang="en-GB" sz="1000" b="0" dirty="0">
                <a:cs typeface="Arial" charset="0"/>
              </a:rPr>
              <a:t>ARM11</a:t>
            </a:r>
          </a:p>
        </p:txBody>
      </p:sp>
      <p:sp>
        <p:nvSpPr>
          <p:cNvPr id="70" name="Rectangle 69"/>
          <p:cNvSpPr/>
          <p:nvPr/>
        </p:nvSpPr>
        <p:spPr bwMode="auto">
          <a:xfrm>
            <a:off x="1034647" y="4789488"/>
            <a:ext cx="899231" cy="290512"/>
          </a:xfrm>
          <a:prstGeom prst="rect">
            <a:avLst/>
          </a:prstGeom>
          <a:solidFill>
            <a:schemeClr val="accent5">
              <a:lumMod val="60000"/>
              <a:lumOff val="40000"/>
            </a:schemeClr>
          </a:solidFill>
          <a:ln w="19050" cap="flat" cmpd="sng" algn="ctr">
            <a:solidFill>
              <a:schemeClr val="tx1">
                <a:lumMod val="75000"/>
                <a:lumOff val="25000"/>
              </a:schemeClr>
            </a:solidFill>
            <a:prstDash val="solid"/>
            <a:round/>
            <a:headEnd type="none" w="med" len="med"/>
            <a:tailEnd type="none" w="med" len="med"/>
          </a:ln>
          <a:effectLst>
            <a:outerShdw blurRad="25400" dist="12700" dir="2700000" sx="105000" sy="105000" algn="tl" rotWithShape="0">
              <a:schemeClr val="tx1">
                <a:lumMod val="75000"/>
                <a:lumOff val="25000"/>
                <a:alpha val="54000"/>
              </a:schemeClr>
            </a:outerShdw>
          </a:effectLst>
        </p:spPr>
        <p:txBody>
          <a:bodyPr wrap="none" anchor="ctr"/>
          <a:lstStyle/>
          <a:p>
            <a:pPr algn="ctr">
              <a:defRPr/>
            </a:pPr>
            <a:r>
              <a:rPr lang="en-GB" sz="1000" b="0" dirty="0">
                <a:cs typeface="Arial" charset="0"/>
              </a:rPr>
              <a:t>AXI bus</a:t>
            </a:r>
          </a:p>
        </p:txBody>
      </p:sp>
      <p:sp>
        <p:nvSpPr>
          <p:cNvPr id="71" name="Rectangle 70"/>
          <p:cNvSpPr/>
          <p:nvPr/>
        </p:nvSpPr>
        <p:spPr bwMode="auto">
          <a:xfrm>
            <a:off x="2001584" y="4789488"/>
            <a:ext cx="899233" cy="290512"/>
          </a:xfrm>
          <a:prstGeom prst="rect">
            <a:avLst/>
          </a:prstGeom>
          <a:solidFill>
            <a:schemeClr val="accent5">
              <a:lumMod val="60000"/>
              <a:lumOff val="40000"/>
            </a:schemeClr>
          </a:solidFill>
          <a:ln w="19050" cap="flat" cmpd="sng" algn="ctr">
            <a:solidFill>
              <a:schemeClr val="tx1">
                <a:lumMod val="75000"/>
                <a:lumOff val="25000"/>
              </a:schemeClr>
            </a:solidFill>
            <a:prstDash val="solid"/>
            <a:round/>
            <a:headEnd type="none" w="med" len="med"/>
            <a:tailEnd type="none" w="med" len="med"/>
          </a:ln>
          <a:effectLst>
            <a:outerShdw blurRad="25400" dist="12700" dir="2700000" sx="105000" sy="105000" algn="tl" rotWithShape="0">
              <a:schemeClr val="tx1">
                <a:lumMod val="75000"/>
                <a:lumOff val="25000"/>
                <a:alpha val="54000"/>
              </a:schemeClr>
            </a:outerShdw>
          </a:effectLst>
        </p:spPr>
        <p:txBody>
          <a:bodyPr wrap="none" anchor="ctr"/>
          <a:lstStyle/>
          <a:p>
            <a:pPr algn="ctr">
              <a:defRPr/>
            </a:pPr>
            <a:r>
              <a:rPr lang="en-GB" sz="1000" b="0" dirty="0">
                <a:cs typeface="Arial" charset="0"/>
              </a:rPr>
              <a:t>AHB bus</a:t>
            </a:r>
          </a:p>
        </p:txBody>
      </p:sp>
      <p:sp>
        <p:nvSpPr>
          <p:cNvPr id="72" name="Rectangle 71"/>
          <p:cNvSpPr/>
          <p:nvPr/>
        </p:nvSpPr>
        <p:spPr bwMode="auto">
          <a:xfrm>
            <a:off x="3012956" y="4789488"/>
            <a:ext cx="899233" cy="290512"/>
          </a:xfrm>
          <a:prstGeom prst="rect">
            <a:avLst/>
          </a:prstGeom>
          <a:solidFill>
            <a:schemeClr val="accent5">
              <a:lumMod val="60000"/>
              <a:lumOff val="40000"/>
            </a:schemeClr>
          </a:solidFill>
          <a:ln w="19050" cap="flat" cmpd="sng" algn="ctr">
            <a:solidFill>
              <a:schemeClr val="tx1">
                <a:lumMod val="75000"/>
                <a:lumOff val="25000"/>
              </a:schemeClr>
            </a:solidFill>
            <a:prstDash val="solid"/>
            <a:round/>
            <a:headEnd type="none" w="med" len="med"/>
            <a:tailEnd type="none" w="med" len="med"/>
          </a:ln>
          <a:effectLst>
            <a:outerShdw blurRad="25400" dist="12700" dir="2700000" sx="105000" sy="105000" algn="tl" rotWithShape="0">
              <a:schemeClr val="tx1">
                <a:lumMod val="75000"/>
                <a:lumOff val="25000"/>
                <a:alpha val="54000"/>
              </a:schemeClr>
            </a:outerShdw>
          </a:effectLst>
        </p:spPr>
        <p:txBody>
          <a:bodyPr wrap="none" anchor="ctr"/>
          <a:lstStyle/>
          <a:p>
            <a:pPr algn="ctr">
              <a:defRPr/>
            </a:pPr>
            <a:r>
              <a:rPr lang="en-GB" sz="1000" b="0" dirty="0">
                <a:cs typeface="Arial" charset="0"/>
              </a:rPr>
              <a:t>APB bus</a:t>
            </a:r>
          </a:p>
        </p:txBody>
      </p:sp>
      <p:sp>
        <p:nvSpPr>
          <p:cNvPr id="74" name="Rectangle 73"/>
          <p:cNvSpPr/>
          <p:nvPr/>
        </p:nvSpPr>
        <p:spPr bwMode="auto">
          <a:xfrm>
            <a:off x="1034647" y="5189538"/>
            <a:ext cx="899231" cy="290512"/>
          </a:xfrm>
          <a:prstGeom prst="rect">
            <a:avLst/>
          </a:prstGeom>
          <a:solidFill>
            <a:schemeClr val="accent5">
              <a:lumMod val="60000"/>
              <a:lumOff val="40000"/>
            </a:schemeClr>
          </a:solidFill>
          <a:ln w="19050" cap="flat" cmpd="sng" algn="ctr">
            <a:solidFill>
              <a:schemeClr val="tx1">
                <a:lumMod val="75000"/>
                <a:lumOff val="25000"/>
              </a:schemeClr>
            </a:solidFill>
            <a:prstDash val="solid"/>
            <a:round/>
            <a:headEnd type="none" w="med" len="med"/>
            <a:tailEnd type="none" w="med" len="med"/>
          </a:ln>
          <a:effectLst>
            <a:outerShdw blurRad="25400" dist="12700" dir="2700000" sx="105000" sy="105000" algn="tl" rotWithShape="0">
              <a:schemeClr val="tx1">
                <a:lumMod val="75000"/>
                <a:lumOff val="25000"/>
                <a:alpha val="54000"/>
              </a:schemeClr>
            </a:outerShdw>
          </a:effectLst>
        </p:spPr>
        <p:txBody>
          <a:bodyPr wrap="none" anchor="ctr"/>
          <a:lstStyle/>
          <a:p>
            <a:pPr algn="ctr">
              <a:defRPr/>
            </a:pPr>
            <a:r>
              <a:rPr lang="en-GB" sz="1000" b="0" dirty="0">
                <a:cs typeface="Arial" charset="0"/>
              </a:rPr>
              <a:t>GPIO</a:t>
            </a:r>
          </a:p>
        </p:txBody>
      </p:sp>
      <p:sp>
        <p:nvSpPr>
          <p:cNvPr id="75" name="Rectangle 74"/>
          <p:cNvSpPr/>
          <p:nvPr/>
        </p:nvSpPr>
        <p:spPr bwMode="auto">
          <a:xfrm>
            <a:off x="2001584" y="5189538"/>
            <a:ext cx="899233" cy="290512"/>
          </a:xfrm>
          <a:prstGeom prst="rect">
            <a:avLst/>
          </a:prstGeom>
          <a:solidFill>
            <a:schemeClr val="accent5">
              <a:lumMod val="60000"/>
              <a:lumOff val="40000"/>
            </a:schemeClr>
          </a:solidFill>
          <a:ln w="19050" cap="flat" cmpd="sng" algn="ctr">
            <a:solidFill>
              <a:schemeClr val="tx1">
                <a:lumMod val="75000"/>
                <a:lumOff val="25000"/>
              </a:schemeClr>
            </a:solidFill>
            <a:prstDash val="solid"/>
            <a:round/>
            <a:headEnd type="none" w="med" len="med"/>
            <a:tailEnd type="none" w="med" len="med"/>
          </a:ln>
          <a:effectLst>
            <a:outerShdw blurRad="25400" dist="12700" dir="2700000" sx="105000" sy="105000" algn="tl" rotWithShape="0">
              <a:schemeClr val="tx1">
                <a:lumMod val="75000"/>
                <a:lumOff val="25000"/>
                <a:alpha val="54000"/>
              </a:schemeClr>
            </a:outerShdw>
          </a:effectLst>
        </p:spPr>
        <p:txBody>
          <a:bodyPr wrap="none" anchor="ctr"/>
          <a:lstStyle/>
          <a:p>
            <a:pPr algn="ctr">
              <a:defRPr/>
            </a:pPr>
            <a:r>
              <a:rPr lang="en-GB" sz="1000" b="0" dirty="0">
                <a:cs typeface="Arial" charset="0"/>
              </a:rPr>
              <a:t>I/O blocks</a:t>
            </a:r>
          </a:p>
        </p:txBody>
      </p:sp>
      <p:sp>
        <p:nvSpPr>
          <p:cNvPr id="76" name="Rectangle 75"/>
          <p:cNvSpPr/>
          <p:nvPr/>
        </p:nvSpPr>
        <p:spPr bwMode="auto">
          <a:xfrm>
            <a:off x="3012956" y="5189538"/>
            <a:ext cx="899233" cy="290512"/>
          </a:xfrm>
          <a:prstGeom prst="rect">
            <a:avLst/>
          </a:prstGeom>
          <a:solidFill>
            <a:schemeClr val="accent5">
              <a:lumMod val="60000"/>
              <a:lumOff val="40000"/>
            </a:schemeClr>
          </a:solidFill>
          <a:ln w="19050" cap="flat" cmpd="sng" algn="ctr">
            <a:solidFill>
              <a:schemeClr val="tx1">
                <a:lumMod val="75000"/>
                <a:lumOff val="25000"/>
              </a:schemeClr>
            </a:solidFill>
            <a:prstDash val="solid"/>
            <a:round/>
            <a:headEnd type="none" w="med" len="med"/>
            <a:tailEnd type="none" w="med" len="med"/>
          </a:ln>
          <a:effectLst>
            <a:outerShdw blurRad="25400" dist="12700" dir="2700000" sx="105000" sy="105000" algn="tl" rotWithShape="0">
              <a:schemeClr val="tx1">
                <a:lumMod val="75000"/>
                <a:lumOff val="25000"/>
                <a:alpha val="54000"/>
              </a:schemeClr>
            </a:outerShdw>
          </a:effectLst>
        </p:spPr>
        <p:txBody>
          <a:bodyPr wrap="none" anchor="ctr"/>
          <a:lstStyle/>
          <a:p>
            <a:pPr algn="ctr">
              <a:defRPr/>
            </a:pPr>
            <a:r>
              <a:rPr lang="en-GB" sz="1000" b="0" dirty="0">
                <a:cs typeface="Arial" charset="0"/>
              </a:rPr>
              <a:t>Timer</a:t>
            </a:r>
          </a:p>
        </p:txBody>
      </p:sp>
      <p:sp>
        <p:nvSpPr>
          <p:cNvPr id="77" name="Rectangle 76"/>
          <p:cNvSpPr/>
          <p:nvPr/>
        </p:nvSpPr>
        <p:spPr bwMode="auto">
          <a:xfrm>
            <a:off x="1034647" y="4405313"/>
            <a:ext cx="899231" cy="292100"/>
          </a:xfrm>
          <a:prstGeom prst="rect">
            <a:avLst/>
          </a:prstGeom>
          <a:solidFill>
            <a:schemeClr val="accent5">
              <a:lumMod val="60000"/>
              <a:lumOff val="40000"/>
            </a:schemeClr>
          </a:solidFill>
          <a:ln w="19050" cap="flat" cmpd="sng" algn="ctr">
            <a:solidFill>
              <a:schemeClr val="tx1">
                <a:lumMod val="75000"/>
                <a:lumOff val="25000"/>
              </a:schemeClr>
            </a:solidFill>
            <a:prstDash val="solid"/>
            <a:round/>
            <a:headEnd type="none" w="med" len="med"/>
            <a:tailEnd type="none" w="med" len="med"/>
          </a:ln>
          <a:effectLst>
            <a:outerShdw blurRad="25400" dist="12700" dir="2700000" sx="105000" sy="105000" algn="tl" rotWithShape="0">
              <a:schemeClr val="tx1">
                <a:lumMod val="75000"/>
                <a:lumOff val="25000"/>
                <a:alpha val="54000"/>
              </a:schemeClr>
            </a:outerShdw>
          </a:effectLst>
        </p:spPr>
        <p:txBody>
          <a:bodyPr wrap="none" anchor="ctr"/>
          <a:lstStyle/>
          <a:p>
            <a:pPr algn="ctr">
              <a:defRPr/>
            </a:pPr>
            <a:r>
              <a:rPr lang="en-GB" sz="1000" b="0" dirty="0">
                <a:cs typeface="Arial" charset="0"/>
              </a:rPr>
              <a:t>DRAM ctrl</a:t>
            </a:r>
          </a:p>
        </p:txBody>
      </p:sp>
      <p:sp>
        <p:nvSpPr>
          <p:cNvPr id="78" name="Rectangle 77"/>
          <p:cNvSpPr/>
          <p:nvPr/>
        </p:nvSpPr>
        <p:spPr bwMode="auto">
          <a:xfrm>
            <a:off x="2001584" y="4405313"/>
            <a:ext cx="899233" cy="292100"/>
          </a:xfrm>
          <a:prstGeom prst="rect">
            <a:avLst/>
          </a:prstGeom>
          <a:solidFill>
            <a:schemeClr val="accent5">
              <a:lumMod val="60000"/>
              <a:lumOff val="40000"/>
            </a:schemeClr>
          </a:solidFill>
          <a:ln w="19050" cap="flat" cmpd="sng" algn="ctr">
            <a:solidFill>
              <a:schemeClr val="tx1">
                <a:lumMod val="75000"/>
                <a:lumOff val="25000"/>
              </a:schemeClr>
            </a:solidFill>
            <a:prstDash val="solid"/>
            <a:round/>
            <a:headEnd type="none" w="med" len="med"/>
            <a:tailEnd type="none" w="med" len="med"/>
          </a:ln>
          <a:effectLst>
            <a:outerShdw blurRad="25400" dist="12700" dir="2700000" sx="105000" sy="105000" algn="tl" rotWithShape="0">
              <a:schemeClr val="tx1">
                <a:lumMod val="75000"/>
                <a:lumOff val="25000"/>
                <a:alpha val="54000"/>
              </a:schemeClr>
            </a:outerShdw>
          </a:effectLst>
        </p:spPr>
        <p:txBody>
          <a:bodyPr wrap="none" anchor="ctr"/>
          <a:lstStyle/>
          <a:p>
            <a:pPr algn="ctr">
              <a:defRPr/>
            </a:pPr>
            <a:r>
              <a:rPr lang="en-GB" sz="1000" b="0" dirty="0">
                <a:cs typeface="Arial" charset="0"/>
              </a:rPr>
              <a:t>FLASH ctrl</a:t>
            </a:r>
          </a:p>
        </p:txBody>
      </p:sp>
      <p:sp>
        <p:nvSpPr>
          <p:cNvPr id="79" name="Rectangle 78"/>
          <p:cNvSpPr/>
          <p:nvPr/>
        </p:nvSpPr>
        <p:spPr bwMode="auto">
          <a:xfrm>
            <a:off x="3012956" y="4405313"/>
            <a:ext cx="899233" cy="292100"/>
          </a:xfrm>
          <a:prstGeom prst="rect">
            <a:avLst/>
          </a:prstGeom>
          <a:solidFill>
            <a:schemeClr val="accent5">
              <a:lumMod val="60000"/>
              <a:lumOff val="40000"/>
            </a:schemeClr>
          </a:solidFill>
          <a:ln w="19050" cap="flat" cmpd="sng" algn="ctr">
            <a:solidFill>
              <a:schemeClr val="tx1">
                <a:lumMod val="75000"/>
                <a:lumOff val="25000"/>
              </a:schemeClr>
            </a:solidFill>
            <a:prstDash val="solid"/>
            <a:round/>
            <a:headEnd type="none" w="med" len="med"/>
            <a:tailEnd type="none" w="med" len="med"/>
          </a:ln>
          <a:effectLst>
            <a:outerShdw blurRad="25400" dist="12700" dir="2700000" sx="105000" sy="105000" algn="tl" rotWithShape="0">
              <a:schemeClr val="tx1">
                <a:lumMod val="75000"/>
                <a:lumOff val="25000"/>
                <a:alpha val="54000"/>
              </a:schemeClr>
            </a:outerShdw>
          </a:effectLst>
        </p:spPr>
        <p:txBody>
          <a:bodyPr wrap="none" anchor="ctr"/>
          <a:lstStyle/>
          <a:p>
            <a:pPr algn="ctr">
              <a:defRPr/>
            </a:pPr>
            <a:r>
              <a:rPr lang="en-GB" sz="1000" b="0" dirty="0">
                <a:cs typeface="Arial" charset="0"/>
              </a:rPr>
              <a:t>SRAM ctrl</a:t>
            </a:r>
          </a:p>
        </p:txBody>
      </p:sp>
      <p:cxnSp>
        <p:nvCxnSpPr>
          <p:cNvPr id="73" name="Curved Connector 72"/>
          <p:cNvCxnSpPr>
            <a:stCxn id="66" idx="0"/>
            <a:endCxn id="38" idx="0"/>
          </p:cNvCxnSpPr>
          <p:nvPr/>
        </p:nvCxnSpPr>
        <p:spPr bwMode="auto">
          <a:xfrm rot="16200000" flipH="1">
            <a:off x="4916410" y="2154021"/>
            <a:ext cx="46038" cy="2951596"/>
          </a:xfrm>
          <a:prstGeom prst="curvedConnector3">
            <a:avLst>
              <a:gd name="adj1" fmla="val -502771"/>
            </a:avLst>
          </a:prstGeom>
          <a:noFill/>
          <a:ln w="19050" cap="flat" cmpd="sng" algn="ctr">
            <a:solidFill>
              <a:schemeClr val="accent2">
                <a:lumMod val="75000"/>
              </a:schemeClr>
            </a:solidFill>
            <a:prstDash val="solid"/>
            <a:round/>
            <a:headEnd type="none" w="med" len="med"/>
            <a:tailEnd type="triangle" w="med" len="lg"/>
          </a:ln>
          <a:effectLst/>
        </p:spPr>
      </p:cxnSp>
      <p:cxnSp>
        <p:nvCxnSpPr>
          <p:cNvPr id="81" name="Curved Connector 80"/>
          <p:cNvCxnSpPr>
            <a:stCxn id="78" idx="0"/>
            <a:endCxn id="37" idx="2"/>
          </p:cNvCxnSpPr>
          <p:nvPr/>
        </p:nvCxnSpPr>
        <p:spPr bwMode="auto">
          <a:xfrm rot="5400000" flipH="1" flipV="1">
            <a:off x="3728295" y="2720761"/>
            <a:ext cx="407987" cy="2964292"/>
          </a:xfrm>
          <a:prstGeom prst="curvedConnector3">
            <a:avLst>
              <a:gd name="adj1" fmla="val 50000"/>
            </a:avLst>
          </a:prstGeom>
          <a:noFill/>
          <a:ln w="19050" cap="flat" cmpd="sng" algn="ctr">
            <a:solidFill>
              <a:schemeClr val="accent2">
                <a:lumMod val="75000"/>
              </a:schemeClr>
            </a:solidFill>
            <a:prstDash val="solid"/>
            <a:round/>
            <a:headEnd type="none" w="med" len="med"/>
            <a:tailEnd type="triangle" w="med" len="lg"/>
          </a:ln>
          <a:effectLst/>
        </p:spPr>
      </p:cxnSp>
      <p:cxnSp>
        <p:nvCxnSpPr>
          <p:cNvPr id="92" name="Curved Connector 91"/>
          <p:cNvCxnSpPr>
            <a:stCxn id="71" idx="0"/>
            <a:endCxn id="40" idx="1"/>
          </p:cNvCxnSpPr>
          <p:nvPr/>
        </p:nvCxnSpPr>
        <p:spPr bwMode="auto">
          <a:xfrm rot="5400000" flipH="1" flipV="1">
            <a:off x="3496067" y="3262552"/>
            <a:ext cx="481013" cy="2572861"/>
          </a:xfrm>
          <a:prstGeom prst="curvedConnector2">
            <a:avLst/>
          </a:prstGeom>
          <a:noFill/>
          <a:ln w="19050" cap="flat" cmpd="sng" algn="ctr">
            <a:solidFill>
              <a:schemeClr val="accent2">
                <a:lumMod val="75000"/>
              </a:schemeClr>
            </a:solidFill>
            <a:prstDash val="solid"/>
            <a:round/>
            <a:headEnd type="none" w="med" len="med"/>
            <a:tailEnd type="triangle" w="med" len="lg"/>
          </a:ln>
          <a:effectLst/>
        </p:spPr>
      </p:cxnSp>
      <p:cxnSp>
        <p:nvCxnSpPr>
          <p:cNvPr id="95" name="Curved Connector 94"/>
          <p:cNvCxnSpPr>
            <a:stCxn id="76" idx="0"/>
            <a:endCxn id="42" idx="2"/>
          </p:cNvCxnSpPr>
          <p:nvPr/>
        </p:nvCxnSpPr>
        <p:spPr bwMode="auto">
          <a:xfrm rot="5400000" flipH="1" flipV="1">
            <a:off x="4837824" y="3586745"/>
            <a:ext cx="228600" cy="2976986"/>
          </a:xfrm>
          <a:prstGeom prst="curvedConnector3">
            <a:avLst>
              <a:gd name="adj1" fmla="val 50000"/>
            </a:avLst>
          </a:prstGeom>
          <a:noFill/>
          <a:ln w="19050" cap="flat" cmpd="sng" algn="ctr">
            <a:solidFill>
              <a:schemeClr val="accent2">
                <a:lumMod val="75000"/>
              </a:schemeClr>
            </a:solidFill>
            <a:prstDash val="solid"/>
            <a:round/>
            <a:headEnd type="none" w="med" len="med"/>
            <a:tailEnd type="triangle" w="med" len="lg"/>
          </a:ln>
          <a:effectLst/>
        </p:spPr>
      </p:cxnSp>
      <p:cxnSp>
        <p:nvCxnSpPr>
          <p:cNvPr id="98" name="Curved Connector 97"/>
          <p:cNvCxnSpPr>
            <a:stCxn id="75" idx="2"/>
            <a:endCxn id="44" idx="2"/>
          </p:cNvCxnSpPr>
          <p:nvPr/>
        </p:nvCxnSpPr>
        <p:spPr bwMode="auto">
          <a:xfrm rot="5400000" flipH="1" flipV="1">
            <a:off x="4391141" y="3432689"/>
            <a:ext cx="106362" cy="3988359"/>
          </a:xfrm>
          <a:prstGeom prst="curvedConnector3">
            <a:avLst>
              <a:gd name="adj1" fmla="val -216307"/>
            </a:avLst>
          </a:prstGeom>
          <a:noFill/>
          <a:ln w="19050" cap="flat" cmpd="sng" algn="ctr">
            <a:solidFill>
              <a:schemeClr val="accent2">
                <a:lumMod val="75000"/>
              </a:schemeClr>
            </a:solidFill>
            <a:prstDash val="solid"/>
            <a:round/>
            <a:headEnd type="none" w="med" len="med"/>
            <a:tailEnd type="triangle" w="med" len="lg"/>
          </a:ln>
          <a:effectLst/>
        </p:spPr>
      </p:cxnSp>
      <p:cxnSp>
        <p:nvCxnSpPr>
          <p:cNvPr id="107" name="Curved Connector 106"/>
          <p:cNvCxnSpPr>
            <a:stCxn id="79" idx="3"/>
            <a:endCxn id="39" idx="2"/>
          </p:cNvCxnSpPr>
          <p:nvPr/>
        </p:nvCxnSpPr>
        <p:spPr bwMode="auto">
          <a:xfrm flipV="1">
            <a:off x="3912189" y="3998913"/>
            <a:ext cx="3554611" cy="552450"/>
          </a:xfrm>
          <a:prstGeom prst="curvedConnector2">
            <a:avLst/>
          </a:prstGeom>
          <a:noFill/>
          <a:ln w="19050" cap="flat" cmpd="sng" algn="ctr">
            <a:solidFill>
              <a:schemeClr val="accent2">
                <a:lumMod val="75000"/>
              </a:schemeClr>
            </a:solidFill>
            <a:prstDash val="solid"/>
            <a:round/>
            <a:headEnd type="none" w="med" len="med"/>
            <a:tailEnd type="triangle" w="med" len="lg"/>
          </a:ln>
          <a:effectLst/>
        </p:spPr>
      </p:cxnSp>
    </p:spTree>
    <p:extLst>
      <p:ext uri="{BB962C8B-B14F-4D97-AF65-F5344CB8AC3E}">
        <p14:creationId xmlns:p14="http://schemas.microsoft.com/office/powerpoint/2010/main" val="225611164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p:txBody>
          <a:bodyPr>
            <a:normAutofit fontScale="90000"/>
          </a:bodyPr>
          <a:lstStyle/>
          <a:p>
            <a:r>
              <a:rPr lang="en-GB" smtClean="0"/>
              <a:t>ARM Cortex-M Series Family</a:t>
            </a:r>
          </a:p>
        </p:txBody>
      </p:sp>
      <p:sp>
        <p:nvSpPr>
          <p:cNvPr id="6147" name="Content Placeholder 2"/>
          <p:cNvSpPr>
            <a:spLocks noGrp="1"/>
          </p:cNvSpPr>
          <p:nvPr>
            <p:ph idx="1"/>
          </p:nvPr>
        </p:nvSpPr>
        <p:spPr/>
        <p:txBody>
          <a:bodyPr/>
          <a:lstStyle/>
          <a:p>
            <a:r>
              <a:rPr lang="en-GB" sz="2000" dirty="0" smtClean="0"/>
              <a:t>Cortex-M series: Cortex-M0, M0+, M1, M3, M4.</a:t>
            </a:r>
          </a:p>
          <a:p>
            <a:r>
              <a:rPr lang="en-GB" sz="2000" dirty="0" smtClean="0"/>
              <a:t>Energy-efficiency</a:t>
            </a:r>
          </a:p>
          <a:p>
            <a:pPr lvl="1"/>
            <a:r>
              <a:rPr lang="en-GB" sz="1800" dirty="0" smtClean="0"/>
              <a:t>Lower energy costs, longer battery life</a:t>
            </a:r>
          </a:p>
          <a:p>
            <a:r>
              <a:rPr lang="en-GB" sz="2000" dirty="0" smtClean="0"/>
              <a:t>Smaller code</a:t>
            </a:r>
          </a:p>
          <a:p>
            <a:pPr lvl="1"/>
            <a:r>
              <a:rPr lang="en-GB" sz="1800" dirty="0" smtClean="0"/>
              <a:t>Lower silicon costs</a:t>
            </a:r>
          </a:p>
          <a:p>
            <a:r>
              <a:rPr lang="en-GB" sz="2000" dirty="0" smtClean="0"/>
              <a:t>Ease of use</a:t>
            </a:r>
          </a:p>
          <a:p>
            <a:pPr lvl="1"/>
            <a:r>
              <a:rPr lang="en-GB" sz="1800" dirty="0" smtClean="0"/>
              <a:t>Faster software development and reuse</a:t>
            </a:r>
          </a:p>
          <a:p>
            <a:r>
              <a:rPr lang="en-GB" sz="2000" dirty="0" smtClean="0"/>
              <a:t>Embedded applications</a:t>
            </a:r>
          </a:p>
          <a:p>
            <a:pPr lvl="1"/>
            <a:r>
              <a:rPr lang="en-GB" sz="1800" dirty="0" smtClean="0"/>
              <a:t>Smart metering, human interface devices, automotive and industrial control systems, white goods, consumer products and medical instrumentation</a:t>
            </a:r>
          </a:p>
          <a:p>
            <a:endParaRPr lang="en-GB" sz="2000" dirty="0" smtClean="0"/>
          </a:p>
          <a:p>
            <a:pPr lvl="1"/>
            <a:endParaRPr lang="en-GB" sz="1800" dirty="0" smtClean="0"/>
          </a:p>
        </p:txBody>
      </p:sp>
      <p:pic>
        <p:nvPicPr>
          <p:cNvPr id="9220"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16819" y="5715000"/>
            <a:ext cx="9220200" cy="1143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221" name="TextBox 5"/>
          <p:cNvSpPr txBox="1">
            <a:spLocks noChangeArrowheads="1"/>
          </p:cNvSpPr>
          <p:nvPr/>
        </p:nvSpPr>
        <p:spPr bwMode="auto">
          <a:xfrm>
            <a:off x="10215452" y="5943600"/>
            <a:ext cx="1745567"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400" b="1">
                <a:solidFill>
                  <a:srgbClr val="000000"/>
                </a:solidFill>
                <a:latin typeface="Arial" charset="0"/>
                <a:ea typeface="MS PGothic" pitchFamily="34" charset="-128"/>
              </a:defRPr>
            </a:lvl1pPr>
            <a:lvl2pPr marL="742950" indent="-285750" eaLnBrk="0" hangingPunct="0">
              <a:defRPr sz="1400" b="1">
                <a:solidFill>
                  <a:srgbClr val="000000"/>
                </a:solidFill>
                <a:latin typeface="Arial" charset="0"/>
                <a:ea typeface="MS PGothic" pitchFamily="34" charset="-128"/>
              </a:defRPr>
            </a:lvl2pPr>
            <a:lvl3pPr marL="1143000" indent="-228600" eaLnBrk="0" hangingPunct="0">
              <a:defRPr sz="1400" b="1">
                <a:solidFill>
                  <a:srgbClr val="000000"/>
                </a:solidFill>
                <a:latin typeface="Arial" charset="0"/>
                <a:ea typeface="MS PGothic" pitchFamily="34" charset="-128"/>
              </a:defRPr>
            </a:lvl3pPr>
            <a:lvl4pPr marL="1600200" indent="-228600" eaLnBrk="0" hangingPunct="0">
              <a:defRPr sz="1400" b="1">
                <a:solidFill>
                  <a:srgbClr val="000000"/>
                </a:solidFill>
                <a:latin typeface="Arial" charset="0"/>
                <a:ea typeface="MS PGothic" pitchFamily="34" charset="-128"/>
              </a:defRPr>
            </a:lvl4pPr>
            <a:lvl5pPr marL="2057400" indent="-228600" eaLnBrk="0" hangingPunct="0">
              <a:defRPr sz="1400" b="1">
                <a:solidFill>
                  <a:srgbClr val="000000"/>
                </a:solidFill>
                <a:latin typeface="Arial" charset="0"/>
                <a:ea typeface="MS PGothic" pitchFamily="34" charset="-128"/>
              </a:defRPr>
            </a:lvl5pPr>
            <a:lvl6pPr marL="2514600" indent="-228600" eaLnBrk="0" fontAlgn="base" hangingPunct="0">
              <a:spcBef>
                <a:spcPct val="0"/>
              </a:spcBef>
              <a:spcAft>
                <a:spcPct val="0"/>
              </a:spcAft>
              <a:defRPr sz="1400" b="1">
                <a:solidFill>
                  <a:srgbClr val="000000"/>
                </a:solidFill>
                <a:latin typeface="Arial" charset="0"/>
                <a:ea typeface="MS PGothic" pitchFamily="34" charset="-128"/>
              </a:defRPr>
            </a:lvl6pPr>
            <a:lvl7pPr marL="2971800" indent="-228600" eaLnBrk="0" fontAlgn="base" hangingPunct="0">
              <a:spcBef>
                <a:spcPct val="0"/>
              </a:spcBef>
              <a:spcAft>
                <a:spcPct val="0"/>
              </a:spcAft>
              <a:defRPr sz="1400" b="1">
                <a:solidFill>
                  <a:srgbClr val="000000"/>
                </a:solidFill>
                <a:latin typeface="Arial" charset="0"/>
                <a:ea typeface="MS PGothic" pitchFamily="34" charset="-128"/>
              </a:defRPr>
            </a:lvl7pPr>
            <a:lvl8pPr marL="3429000" indent="-228600" eaLnBrk="0" fontAlgn="base" hangingPunct="0">
              <a:spcBef>
                <a:spcPct val="0"/>
              </a:spcBef>
              <a:spcAft>
                <a:spcPct val="0"/>
              </a:spcAft>
              <a:defRPr sz="1400" b="1">
                <a:solidFill>
                  <a:srgbClr val="000000"/>
                </a:solidFill>
                <a:latin typeface="Arial" charset="0"/>
                <a:ea typeface="MS PGothic" pitchFamily="34" charset="-128"/>
              </a:defRPr>
            </a:lvl8pPr>
            <a:lvl9pPr marL="3886200" indent="-228600" eaLnBrk="0" fontAlgn="base" hangingPunct="0">
              <a:spcBef>
                <a:spcPct val="0"/>
              </a:spcBef>
              <a:spcAft>
                <a:spcPct val="0"/>
              </a:spcAft>
              <a:defRPr sz="1400" b="1">
                <a:solidFill>
                  <a:srgbClr val="000000"/>
                </a:solidFill>
                <a:latin typeface="Arial" charset="0"/>
                <a:ea typeface="MS PGothic" pitchFamily="34" charset="-128"/>
              </a:defRPr>
            </a:lvl9pPr>
          </a:lstStyle>
          <a:p>
            <a:pPr eaLnBrk="1" hangingPunct="1"/>
            <a:r>
              <a:rPr lang="en-GB" sz="1200" b="0" dirty="0"/>
              <a:t>As of Sept 2013</a:t>
            </a:r>
          </a:p>
        </p:txBody>
      </p:sp>
    </p:spTree>
    <p:extLst>
      <p:ext uri="{BB962C8B-B14F-4D97-AF65-F5344CB8AC3E}">
        <p14:creationId xmlns:p14="http://schemas.microsoft.com/office/powerpoint/2010/main" val="358694688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smtClean="0"/>
              <a:t>ARM Cortex-M Series Family</a:t>
            </a:r>
            <a:endParaRPr lang="en-GB"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4031620949"/>
              </p:ext>
            </p:extLst>
          </p:nvPr>
        </p:nvGraphicFramePr>
        <p:xfrm>
          <a:off x="479425" y="1250738"/>
          <a:ext cx="11515594" cy="4921462"/>
        </p:xfrm>
        <a:graphic>
          <a:graphicData uri="http://schemas.openxmlformats.org/drawingml/2006/table">
            <a:tbl>
              <a:tblPr firstRow="1" bandRow="1">
                <a:tableStyleId>{5C22544A-7EE6-4342-B048-85BDC9FD1C3A}</a:tableStyleId>
              </a:tblPr>
              <a:tblGrid>
                <a:gridCol w="1339988"/>
                <a:gridCol w="1292142"/>
                <a:gridCol w="1218724"/>
                <a:gridCol w="1106558"/>
                <a:gridCol w="831652"/>
                <a:gridCol w="1174674"/>
                <a:gridCol w="1204040"/>
                <a:gridCol w="1292140"/>
                <a:gridCol w="939739"/>
                <a:gridCol w="1115937"/>
              </a:tblGrid>
              <a:tr h="906585">
                <a:tc>
                  <a:txBody>
                    <a:bodyPr/>
                    <a:lstStyle/>
                    <a:p>
                      <a:pPr algn="ctr"/>
                      <a:r>
                        <a:rPr lang="en-GB" sz="1200" dirty="0" smtClean="0">
                          <a:effectLst/>
                        </a:rPr>
                        <a:t>Processor </a:t>
                      </a:r>
                      <a:endParaRPr lang="en-GB" sz="1200" dirty="0">
                        <a:effectLst/>
                      </a:endParaRPr>
                    </a:p>
                  </a:txBody>
                  <a:tcPr marL="121872" marR="121872" anchor="ctr"/>
                </a:tc>
                <a:tc>
                  <a:txBody>
                    <a:bodyPr/>
                    <a:lstStyle/>
                    <a:p>
                      <a:pPr algn="ctr"/>
                      <a:r>
                        <a:rPr lang="en-GB" sz="1200" dirty="0">
                          <a:effectLst/>
                        </a:rPr>
                        <a:t>ARM</a:t>
                      </a:r>
                      <a:br>
                        <a:rPr lang="en-GB" sz="1200" dirty="0">
                          <a:effectLst/>
                        </a:rPr>
                      </a:br>
                      <a:r>
                        <a:rPr lang="en-GB" sz="1200" dirty="0">
                          <a:effectLst/>
                        </a:rPr>
                        <a:t>Architecture</a:t>
                      </a:r>
                    </a:p>
                  </a:txBody>
                  <a:tcPr marL="121872" marR="121872" anchor="ctr"/>
                </a:tc>
                <a:tc>
                  <a:txBody>
                    <a:bodyPr/>
                    <a:lstStyle/>
                    <a:p>
                      <a:pPr algn="ctr"/>
                      <a:r>
                        <a:rPr lang="en-GB" sz="1200" dirty="0">
                          <a:effectLst/>
                        </a:rPr>
                        <a:t>Core</a:t>
                      </a:r>
                      <a:br>
                        <a:rPr lang="en-GB" sz="1200" dirty="0">
                          <a:effectLst/>
                        </a:rPr>
                      </a:br>
                      <a:r>
                        <a:rPr lang="en-GB" sz="1200" dirty="0">
                          <a:effectLst/>
                        </a:rPr>
                        <a:t>Architecture</a:t>
                      </a:r>
                    </a:p>
                  </a:txBody>
                  <a:tcPr marL="121872" marR="121872" anchor="ctr"/>
                </a:tc>
                <a:tc>
                  <a:txBody>
                    <a:bodyPr/>
                    <a:lstStyle/>
                    <a:p>
                      <a:pPr algn="ctr"/>
                      <a:r>
                        <a:rPr lang="en-GB" sz="1200" dirty="0" smtClean="0">
                          <a:effectLst/>
                        </a:rPr>
                        <a:t>Thumb</a:t>
                      </a:r>
                      <a:r>
                        <a:rPr lang="en-GB" sz="1200" baseline="30000" dirty="0" smtClean="0">
                          <a:effectLst/>
                        </a:rPr>
                        <a:t>®</a:t>
                      </a:r>
                      <a:endParaRPr lang="en-GB" sz="1200" baseline="30000" dirty="0">
                        <a:effectLst/>
                      </a:endParaRPr>
                    </a:p>
                  </a:txBody>
                  <a:tcPr marL="121872" marR="121872"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200" dirty="0" smtClean="0">
                          <a:effectLst/>
                        </a:rPr>
                        <a:t>Thumb</a:t>
                      </a:r>
                      <a:r>
                        <a:rPr lang="en-GB" sz="1200" baseline="30000" dirty="0" smtClean="0">
                          <a:effectLst/>
                        </a:rPr>
                        <a:t>®</a:t>
                      </a:r>
                      <a:r>
                        <a:rPr lang="en-GB" sz="1200" dirty="0" smtClean="0">
                          <a:effectLst/>
                        </a:rPr>
                        <a:t>-</a:t>
                      </a:r>
                      <a:r>
                        <a:rPr lang="en-GB" sz="1200" dirty="0">
                          <a:effectLst/>
                        </a:rPr>
                        <a:t>2</a:t>
                      </a:r>
                    </a:p>
                  </a:txBody>
                  <a:tcPr marL="121872" marR="121872" anchor="ctr"/>
                </a:tc>
                <a:tc>
                  <a:txBody>
                    <a:bodyPr/>
                    <a:lstStyle/>
                    <a:p>
                      <a:pPr algn="ctr"/>
                      <a:r>
                        <a:rPr lang="en-GB" sz="1200" dirty="0">
                          <a:effectLst/>
                        </a:rPr>
                        <a:t>Hardware</a:t>
                      </a:r>
                      <a:br>
                        <a:rPr lang="en-GB" sz="1200" dirty="0">
                          <a:effectLst/>
                        </a:rPr>
                      </a:br>
                      <a:r>
                        <a:rPr lang="en-GB" sz="1200" dirty="0">
                          <a:effectLst/>
                        </a:rPr>
                        <a:t>Multiply</a:t>
                      </a:r>
                    </a:p>
                  </a:txBody>
                  <a:tcPr marL="121872" marR="121872" anchor="ctr"/>
                </a:tc>
                <a:tc>
                  <a:txBody>
                    <a:bodyPr/>
                    <a:lstStyle/>
                    <a:p>
                      <a:pPr algn="ctr"/>
                      <a:r>
                        <a:rPr lang="en-GB" sz="1200" dirty="0">
                          <a:effectLst/>
                        </a:rPr>
                        <a:t>Hardware</a:t>
                      </a:r>
                      <a:br>
                        <a:rPr lang="en-GB" sz="1200" dirty="0">
                          <a:effectLst/>
                        </a:rPr>
                      </a:br>
                      <a:r>
                        <a:rPr lang="en-GB" sz="1200" dirty="0">
                          <a:effectLst/>
                        </a:rPr>
                        <a:t>Divide</a:t>
                      </a:r>
                    </a:p>
                  </a:txBody>
                  <a:tcPr marL="121872" marR="121872" anchor="ctr"/>
                </a:tc>
                <a:tc>
                  <a:txBody>
                    <a:bodyPr/>
                    <a:lstStyle/>
                    <a:p>
                      <a:pPr algn="ctr"/>
                      <a:r>
                        <a:rPr lang="en-GB" sz="1200">
                          <a:effectLst/>
                        </a:rPr>
                        <a:t>Saturated</a:t>
                      </a:r>
                      <a:br>
                        <a:rPr lang="en-GB" sz="1200">
                          <a:effectLst/>
                        </a:rPr>
                      </a:br>
                      <a:r>
                        <a:rPr lang="en-GB" sz="1200">
                          <a:effectLst/>
                        </a:rPr>
                        <a:t>Math</a:t>
                      </a:r>
                    </a:p>
                  </a:txBody>
                  <a:tcPr marL="121872" marR="121872" anchor="ctr"/>
                </a:tc>
                <a:tc>
                  <a:txBody>
                    <a:bodyPr/>
                    <a:lstStyle/>
                    <a:p>
                      <a:pPr algn="ctr"/>
                      <a:r>
                        <a:rPr lang="en-GB" sz="1200" dirty="0">
                          <a:effectLst/>
                        </a:rPr>
                        <a:t>DSP</a:t>
                      </a:r>
                      <a:br>
                        <a:rPr lang="en-GB" sz="1200" dirty="0">
                          <a:effectLst/>
                        </a:rPr>
                      </a:br>
                      <a:r>
                        <a:rPr lang="en-GB" sz="1200" dirty="0">
                          <a:effectLst/>
                        </a:rPr>
                        <a:t>Extensions</a:t>
                      </a:r>
                    </a:p>
                  </a:txBody>
                  <a:tcPr marL="121872" marR="121872" anchor="ctr"/>
                </a:tc>
                <a:tc>
                  <a:txBody>
                    <a:bodyPr/>
                    <a:lstStyle/>
                    <a:p>
                      <a:pPr algn="ctr"/>
                      <a:r>
                        <a:rPr lang="en-GB" sz="1200" dirty="0">
                          <a:effectLst/>
                        </a:rPr>
                        <a:t>Floating</a:t>
                      </a:r>
                      <a:br>
                        <a:rPr lang="en-GB" sz="1200" dirty="0">
                          <a:effectLst/>
                        </a:rPr>
                      </a:br>
                      <a:r>
                        <a:rPr lang="en-GB" sz="1200" dirty="0">
                          <a:effectLst/>
                        </a:rPr>
                        <a:t>Point</a:t>
                      </a:r>
                    </a:p>
                  </a:txBody>
                  <a:tcPr marL="121872" marR="121872" anchor="ctr"/>
                </a:tc>
              </a:tr>
              <a:tr h="906585">
                <a:tc>
                  <a:txBody>
                    <a:bodyPr/>
                    <a:lstStyle/>
                    <a:p>
                      <a:pPr algn="ctr"/>
                      <a:r>
                        <a:rPr lang="en-GB" sz="1200" dirty="0" smtClean="0">
                          <a:solidFill>
                            <a:schemeClr val="tx1"/>
                          </a:solidFill>
                          <a:effectLst/>
                        </a:rPr>
                        <a:t>Cortex-M0</a:t>
                      </a:r>
                      <a:endParaRPr lang="en-GB" sz="1200" dirty="0">
                        <a:solidFill>
                          <a:schemeClr val="tx1"/>
                        </a:solidFill>
                        <a:effectLst/>
                      </a:endParaRPr>
                    </a:p>
                  </a:txBody>
                  <a:tcPr marL="121872" marR="121872" anchor="ctr"/>
                </a:tc>
                <a:tc>
                  <a:txBody>
                    <a:bodyPr/>
                    <a:lstStyle/>
                    <a:p>
                      <a:pPr algn="ctr"/>
                      <a:r>
                        <a:rPr lang="en-GB" sz="1200" dirty="0" smtClean="0">
                          <a:solidFill>
                            <a:schemeClr val="tx1"/>
                          </a:solidFill>
                          <a:effectLst/>
                        </a:rPr>
                        <a:t>ARMv6-M</a:t>
                      </a:r>
                      <a:endParaRPr lang="en-GB" sz="1200" dirty="0">
                        <a:solidFill>
                          <a:schemeClr val="tx1"/>
                        </a:solidFill>
                        <a:effectLst/>
                      </a:endParaRPr>
                    </a:p>
                  </a:txBody>
                  <a:tcPr marL="121872" marR="121872" anchor="ctr"/>
                </a:tc>
                <a:tc>
                  <a:txBody>
                    <a:bodyPr/>
                    <a:lstStyle/>
                    <a:p>
                      <a:pPr algn="ctr"/>
                      <a:r>
                        <a:rPr lang="en-GB" sz="1200" u="none" strike="noStrike" dirty="0">
                          <a:solidFill>
                            <a:schemeClr val="tx1"/>
                          </a:solidFill>
                          <a:effectLst/>
                        </a:rPr>
                        <a:t>Von Neumann</a:t>
                      </a:r>
                      <a:endParaRPr lang="en-GB" sz="1200" dirty="0">
                        <a:solidFill>
                          <a:schemeClr val="tx1"/>
                        </a:solidFill>
                        <a:effectLst/>
                      </a:endParaRPr>
                    </a:p>
                  </a:txBody>
                  <a:tcPr marL="121872" marR="121872" anchor="ctr"/>
                </a:tc>
                <a:tc>
                  <a:txBody>
                    <a:bodyPr/>
                    <a:lstStyle/>
                    <a:p>
                      <a:pPr algn="ctr"/>
                      <a:r>
                        <a:rPr lang="en-GB" sz="1200" dirty="0">
                          <a:solidFill>
                            <a:schemeClr val="tx1"/>
                          </a:solidFill>
                          <a:effectLst/>
                        </a:rPr>
                        <a:t>Most</a:t>
                      </a:r>
                    </a:p>
                  </a:txBody>
                  <a:tcPr marL="121872" marR="121872" anchor="ctr"/>
                </a:tc>
                <a:tc>
                  <a:txBody>
                    <a:bodyPr/>
                    <a:lstStyle/>
                    <a:p>
                      <a:pPr algn="ctr"/>
                      <a:r>
                        <a:rPr lang="en-GB" sz="1200">
                          <a:solidFill>
                            <a:schemeClr val="tx1"/>
                          </a:solidFill>
                          <a:effectLst/>
                        </a:rPr>
                        <a:t>Subset</a:t>
                      </a:r>
                    </a:p>
                  </a:txBody>
                  <a:tcPr marL="121872" marR="121872" anchor="ctr"/>
                </a:tc>
                <a:tc>
                  <a:txBody>
                    <a:bodyPr/>
                    <a:lstStyle/>
                    <a:p>
                      <a:pPr algn="ctr"/>
                      <a:r>
                        <a:rPr lang="en-GB" sz="1200">
                          <a:solidFill>
                            <a:schemeClr val="tx1"/>
                          </a:solidFill>
                          <a:effectLst/>
                        </a:rPr>
                        <a:t>1 or 32 cycle</a:t>
                      </a:r>
                    </a:p>
                  </a:txBody>
                  <a:tcPr marL="121872" marR="121872" anchor="ctr"/>
                </a:tc>
                <a:tc>
                  <a:txBody>
                    <a:bodyPr/>
                    <a:lstStyle/>
                    <a:p>
                      <a:pPr algn="ctr" fontAlgn="ctr"/>
                      <a:r>
                        <a:rPr lang="en-GB" sz="1200">
                          <a:solidFill>
                            <a:schemeClr val="tx1"/>
                          </a:solidFill>
                          <a:effectLst/>
                        </a:rPr>
                        <a:t>No</a:t>
                      </a:r>
                    </a:p>
                  </a:txBody>
                  <a:tcPr marL="121872" marR="121872" anchor="ctr"/>
                </a:tc>
                <a:tc>
                  <a:txBody>
                    <a:bodyPr/>
                    <a:lstStyle/>
                    <a:p>
                      <a:pPr algn="ctr" fontAlgn="ctr"/>
                      <a:r>
                        <a:rPr lang="en-GB" sz="1200" dirty="0">
                          <a:solidFill>
                            <a:schemeClr val="tx1"/>
                          </a:solidFill>
                          <a:effectLst/>
                        </a:rPr>
                        <a:t>No</a:t>
                      </a:r>
                    </a:p>
                  </a:txBody>
                  <a:tcPr marL="121872" marR="121872" anchor="ctr"/>
                </a:tc>
                <a:tc>
                  <a:txBody>
                    <a:bodyPr/>
                    <a:lstStyle/>
                    <a:p>
                      <a:pPr algn="ctr" fontAlgn="ctr"/>
                      <a:r>
                        <a:rPr lang="en-GB" sz="1200">
                          <a:solidFill>
                            <a:schemeClr val="tx1"/>
                          </a:solidFill>
                          <a:effectLst/>
                        </a:rPr>
                        <a:t>No</a:t>
                      </a:r>
                    </a:p>
                  </a:txBody>
                  <a:tcPr marL="121872" marR="121872" anchor="ctr"/>
                </a:tc>
                <a:tc>
                  <a:txBody>
                    <a:bodyPr/>
                    <a:lstStyle/>
                    <a:p>
                      <a:pPr algn="ctr" fontAlgn="ctr"/>
                      <a:r>
                        <a:rPr lang="en-GB" sz="1200">
                          <a:solidFill>
                            <a:schemeClr val="tx1"/>
                          </a:solidFill>
                          <a:effectLst/>
                        </a:rPr>
                        <a:t>No</a:t>
                      </a:r>
                    </a:p>
                  </a:txBody>
                  <a:tcPr marL="121872" marR="121872" anchor="ctr"/>
                </a:tc>
              </a:tr>
              <a:tr h="906585">
                <a:tc>
                  <a:txBody>
                    <a:bodyPr/>
                    <a:lstStyle/>
                    <a:p>
                      <a:pPr algn="ctr"/>
                      <a:r>
                        <a:rPr lang="en-GB" sz="1200" dirty="0">
                          <a:solidFill>
                            <a:schemeClr val="tx1"/>
                          </a:solidFill>
                          <a:effectLst/>
                        </a:rPr>
                        <a:t>Cortex-M0</a:t>
                      </a:r>
                      <a:r>
                        <a:rPr lang="en-GB" sz="1200" dirty="0" smtClean="0">
                          <a:solidFill>
                            <a:schemeClr val="tx1"/>
                          </a:solidFill>
                          <a:effectLst/>
                        </a:rPr>
                        <a:t>+</a:t>
                      </a:r>
                      <a:endParaRPr lang="en-GB" sz="1200" dirty="0">
                        <a:solidFill>
                          <a:schemeClr val="tx1"/>
                        </a:solidFill>
                        <a:effectLst/>
                      </a:endParaRPr>
                    </a:p>
                  </a:txBody>
                  <a:tcPr marL="121872" marR="121872" anchor="ctr"/>
                </a:tc>
                <a:tc>
                  <a:txBody>
                    <a:bodyPr/>
                    <a:lstStyle/>
                    <a:p>
                      <a:pPr algn="ctr"/>
                      <a:r>
                        <a:rPr lang="en-GB" sz="1200" dirty="0" smtClean="0">
                          <a:solidFill>
                            <a:schemeClr val="tx1"/>
                          </a:solidFill>
                          <a:effectLst/>
                        </a:rPr>
                        <a:t>ARMv6-M</a:t>
                      </a:r>
                      <a:endParaRPr lang="en-GB" sz="1200" dirty="0">
                        <a:solidFill>
                          <a:schemeClr val="tx1"/>
                        </a:solidFill>
                        <a:effectLst/>
                      </a:endParaRPr>
                    </a:p>
                  </a:txBody>
                  <a:tcPr marL="121872" marR="121872" anchor="ctr"/>
                </a:tc>
                <a:tc>
                  <a:txBody>
                    <a:bodyPr/>
                    <a:lstStyle/>
                    <a:p>
                      <a:pPr algn="ctr"/>
                      <a:r>
                        <a:rPr lang="en-GB" sz="1200" u="none" strike="noStrike" dirty="0">
                          <a:solidFill>
                            <a:schemeClr val="tx1"/>
                          </a:solidFill>
                          <a:effectLst/>
                        </a:rPr>
                        <a:t>Von Neumann</a:t>
                      </a:r>
                      <a:endParaRPr lang="en-GB" sz="1200" dirty="0">
                        <a:solidFill>
                          <a:schemeClr val="tx1"/>
                        </a:solidFill>
                        <a:effectLst/>
                      </a:endParaRPr>
                    </a:p>
                  </a:txBody>
                  <a:tcPr marL="121872" marR="121872" anchor="ctr"/>
                </a:tc>
                <a:tc>
                  <a:txBody>
                    <a:bodyPr/>
                    <a:lstStyle/>
                    <a:p>
                      <a:pPr algn="ctr"/>
                      <a:r>
                        <a:rPr lang="en-GB" sz="1200" dirty="0">
                          <a:solidFill>
                            <a:schemeClr val="tx1"/>
                          </a:solidFill>
                          <a:effectLst/>
                        </a:rPr>
                        <a:t>Most</a:t>
                      </a:r>
                    </a:p>
                  </a:txBody>
                  <a:tcPr marL="121872" marR="121872" anchor="ctr"/>
                </a:tc>
                <a:tc>
                  <a:txBody>
                    <a:bodyPr/>
                    <a:lstStyle/>
                    <a:p>
                      <a:pPr algn="ctr"/>
                      <a:r>
                        <a:rPr lang="en-GB" sz="1200">
                          <a:solidFill>
                            <a:schemeClr val="tx1"/>
                          </a:solidFill>
                          <a:effectLst/>
                        </a:rPr>
                        <a:t>Subset</a:t>
                      </a:r>
                    </a:p>
                  </a:txBody>
                  <a:tcPr marL="121872" marR="121872" anchor="ctr"/>
                </a:tc>
                <a:tc>
                  <a:txBody>
                    <a:bodyPr/>
                    <a:lstStyle/>
                    <a:p>
                      <a:pPr algn="ctr"/>
                      <a:r>
                        <a:rPr lang="en-GB" sz="1200">
                          <a:solidFill>
                            <a:schemeClr val="tx1"/>
                          </a:solidFill>
                          <a:effectLst/>
                        </a:rPr>
                        <a:t>1 or 32 cycle</a:t>
                      </a:r>
                    </a:p>
                  </a:txBody>
                  <a:tcPr marL="121872" marR="121872" anchor="ctr"/>
                </a:tc>
                <a:tc>
                  <a:txBody>
                    <a:bodyPr/>
                    <a:lstStyle/>
                    <a:p>
                      <a:pPr algn="ctr" fontAlgn="ctr"/>
                      <a:r>
                        <a:rPr lang="en-GB" sz="1200">
                          <a:solidFill>
                            <a:schemeClr val="tx1"/>
                          </a:solidFill>
                          <a:effectLst/>
                        </a:rPr>
                        <a:t>No</a:t>
                      </a:r>
                    </a:p>
                  </a:txBody>
                  <a:tcPr marL="121872" marR="121872" anchor="ctr"/>
                </a:tc>
                <a:tc>
                  <a:txBody>
                    <a:bodyPr/>
                    <a:lstStyle/>
                    <a:p>
                      <a:pPr algn="ctr" fontAlgn="ctr"/>
                      <a:r>
                        <a:rPr lang="en-GB" sz="1200">
                          <a:solidFill>
                            <a:schemeClr val="tx1"/>
                          </a:solidFill>
                          <a:effectLst/>
                        </a:rPr>
                        <a:t>No</a:t>
                      </a:r>
                    </a:p>
                  </a:txBody>
                  <a:tcPr marL="121872" marR="121872" anchor="ctr"/>
                </a:tc>
                <a:tc>
                  <a:txBody>
                    <a:bodyPr/>
                    <a:lstStyle/>
                    <a:p>
                      <a:pPr algn="ctr" fontAlgn="ctr"/>
                      <a:r>
                        <a:rPr lang="en-GB" sz="1200" dirty="0">
                          <a:solidFill>
                            <a:schemeClr val="tx1"/>
                          </a:solidFill>
                          <a:effectLst/>
                        </a:rPr>
                        <a:t>No</a:t>
                      </a:r>
                    </a:p>
                  </a:txBody>
                  <a:tcPr marL="121872" marR="121872" anchor="ctr"/>
                </a:tc>
                <a:tc>
                  <a:txBody>
                    <a:bodyPr/>
                    <a:lstStyle/>
                    <a:p>
                      <a:pPr algn="ctr" fontAlgn="ctr"/>
                      <a:r>
                        <a:rPr lang="en-GB" sz="1200">
                          <a:solidFill>
                            <a:schemeClr val="tx1"/>
                          </a:solidFill>
                          <a:effectLst/>
                        </a:rPr>
                        <a:t>No</a:t>
                      </a:r>
                    </a:p>
                  </a:txBody>
                  <a:tcPr marL="121872" marR="121872" anchor="ctr"/>
                </a:tc>
              </a:tr>
              <a:tr h="906585">
                <a:tc>
                  <a:txBody>
                    <a:bodyPr/>
                    <a:lstStyle/>
                    <a:p>
                      <a:pPr algn="ctr"/>
                      <a:r>
                        <a:rPr lang="en-GB" sz="1200" dirty="0" smtClean="0">
                          <a:solidFill>
                            <a:schemeClr val="tx1"/>
                          </a:solidFill>
                          <a:effectLst/>
                        </a:rPr>
                        <a:t>Cortex-M1</a:t>
                      </a:r>
                      <a:endParaRPr lang="en-GB" sz="1200" dirty="0">
                        <a:solidFill>
                          <a:schemeClr val="tx1"/>
                        </a:solidFill>
                        <a:effectLst/>
                      </a:endParaRPr>
                    </a:p>
                  </a:txBody>
                  <a:tcPr marL="121872" marR="121872" anchor="ctr"/>
                </a:tc>
                <a:tc>
                  <a:txBody>
                    <a:bodyPr/>
                    <a:lstStyle/>
                    <a:p>
                      <a:pPr algn="ctr"/>
                      <a:r>
                        <a:rPr lang="en-GB" sz="1200" dirty="0" smtClean="0">
                          <a:solidFill>
                            <a:schemeClr val="tx1"/>
                          </a:solidFill>
                          <a:effectLst/>
                        </a:rPr>
                        <a:t>ARMv6-M</a:t>
                      </a:r>
                      <a:endParaRPr lang="en-GB" sz="1200" dirty="0">
                        <a:solidFill>
                          <a:schemeClr val="tx1"/>
                        </a:solidFill>
                        <a:effectLst/>
                      </a:endParaRPr>
                    </a:p>
                  </a:txBody>
                  <a:tcPr marL="121872" marR="121872" anchor="ctr"/>
                </a:tc>
                <a:tc>
                  <a:txBody>
                    <a:bodyPr/>
                    <a:lstStyle/>
                    <a:p>
                      <a:pPr algn="ctr"/>
                      <a:r>
                        <a:rPr lang="en-GB" sz="1200" u="none" strike="noStrike" dirty="0">
                          <a:solidFill>
                            <a:schemeClr val="tx1"/>
                          </a:solidFill>
                          <a:effectLst/>
                        </a:rPr>
                        <a:t>Von Neumann</a:t>
                      </a:r>
                      <a:endParaRPr lang="en-GB" sz="1200" dirty="0">
                        <a:solidFill>
                          <a:schemeClr val="tx1"/>
                        </a:solidFill>
                        <a:effectLst/>
                      </a:endParaRPr>
                    </a:p>
                  </a:txBody>
                  <a:tcPr marL="121872" marR="121872" anchor="ctr"/>
                </a:tc>
                <a:tc>
                  <a:txBody>
                    <a:bodyPr/>
                    <a:lstStyle/>
                    <a:p>
                      <a:pPr algn="ctr"/>
                      <a:r>
                        <a:rPr lang="en-GB" sz="1200">
                          <a:solidFill>
                            <a:schemeClr val="tx1"/>
                          </a:solidFill>
                          <a:effectLst/>
                        </a:rPr>
                        <a:t>Most</a:t>
                      </a:r>
                    </a:p>
                  </a:txBody>
                  <a:tcPr marL="121872" marR="121872" anchor="ctr"/>
                </a:tc>
                <a:tc>
                  <a:txBody>
                    <a:bodyPr/>
                    <a:lstStyle/>
                    <a:p>
                      <a:pPr algn="ctr"/>
                      <a:r>
                        <a:rPr lang="en-GB" sz="1200">
                          <a:solidFill>
                            <a:schemeClr val="tx1"/>
                          </a:solidFill>
                          <a:effectLst/>
                        </a:rPr>
                        <a:t>Subset</a:t>
                      </a:r>
                    </a:p>
                  </a:txBody>
                  <a:tcPr marL="121872" marR="121872" anchor="ctr"/>
                </a:tc>
                <a:tc>
                  <a:txBody>
                    <a:bodyPr/>
                    <a:lstStyle/>
                    <a:p>
                      <a:pPr algn="ctr"/>
                      <a:r>
                        <a:rPr lang="en-GB" sz="1200">
                          <a:solidFill>
                            <a:schemeClr val="tx1"/>
                          </a:solidFill>
                          <a:effectLst/>
                        </a:rPr>
                        <a:t>3 or 33 cycle</a:t>
                      </a:r>
                    </a:p>
                  </a:txBody>
                  <a:tcPr marL="121872" marR="121872" anchor="ctr"/>
                </a:tc>
                <a:tc>
                  <a:txBody>
                    <a:bodyPr/>
                    <a:lstStyle/>
                    <a:p>
                      <a:pPr algn="ctr" fontAlgn="ctr"/>
                      <a:r>
                        <a:rPr lang="en-GB" sz="1200">
                          <a:solidFill>
                            <a:schemeClr val="tx1"/>
                          </a:solidFill>
                          <a:effectLst/>
                        </a:rPr>
                        <a:t>No</a:t>
                      </a:r>
                    </a:p>
                  </a:txBody>
                  <a:tcPr marL="121872" marR="121872" anchor="ctr"/>
                </a:tc>
                <a:tc>
                  <a:txBody>
                    <a:bodyPr/>
                    <a:lstStyle/>
                    <a:p>
                      <a:pPr algn="ctr" fontAlgn="ctr"/>
                      <a:r>
                        <a:rPr lang="en-GB" sz="1200" dirty="0">
                          <a:solidFill>
                            <a:schemeClr val="tx1"/>
                          </a:solidFill>
                          <a:effectLst/>
                        </a:rPr>
                        <a:t>No</a:t>
                      </a:r>
                    </a:p>
                  </a:txBody>
                  <a:tcPr marL="121872" marR="121872" anchor="ctr"/>
                </a:tc>
                <a:tc>
                  <a:txBody>
                    <a:bodyPr/>
                    <a:lstStyle/>
                    <a:p>
                      <a:pPr algn="ctr" fontAlgn="ctr"/>
                      <a:r>
                        <a:rPr lang="en-GB" sz="1200">
                          <a:solidFill>
                            <a:schemeClr val="tx1"/>
                          </a:solidFill>
                          <a:effectLst/>
                        </a:rPr>
                        <a:t>No</a:t>
                      </a:r>
                    </a:p>
                  </a:txBody>
                  <a:tcPr marL="121872" marR="121872" anchor="ctr"/>
                </a:tc>
                <a:tc>
                  <a:txBody>
                    <a:bodyPr/>
                    <a:lstStyle/>
                    <a:p>
                      <a:pPr algn="ctr" fontAlgn="ctr"/>
                      <a:r>
                        <a:rPr lang="en-GB" sz="1200">
                          <a:solidFill>
                            <a:schemeClr val="tx1"/>
                          </a:solidFill>
                          <a:effectLst/>
                        </a:rPr>
                        <a:t>No</a:t>
                      </a:r>
                    </a:p>
                  </a:txBody>
                  <a:tcPr marL="121872" marR="121872" anchor="ctr"/>
                </a:tc>
              </a:tr>
              <a:tr h="647561">
                <a:tc>
                  <a:txBody>
                    <a:bodyPr/>
                    <a:lstStyle/>
                    <a:p>
                      <a:pPr algn="ctr"/>
                      <a:r>
                        <a:rPr lang="en-GB" sz="1200" dirty="0" smtClean="0">
                          <a:solidFill>
                            <a:schemeClr val="tx1"/>
                          </a:solidFill>
                          <a:effectLst/>
                        </a:rPr>
                        <a:t>Cortex-M3</a:t>
                      </a:r>
                      <a:endParaRPr lang="en-GB" sz="1200" dirty="0">
                        <a:solidFill>
                          <a:schemeClr val="tx1"/>
                        </a:solidFill>
                        <a:effectLst/>
                      </a:endParaRPr>
                    </a:p>
                  </a:txBody>
                  <a:tcPr marL="121872" marR="121872" anchor="ctr"/>
                </a:tc>
                <a:tc>
                  <a:txBody>
                    <a:bodyPr/>
                    <a:lstStyle/>
                    <a:p>
                      <a:pPr algn="ctr"/>
                      <a:r>
                        <a:rPr lang="en-GB" sz="1200" dirty="0" smtClean="0">
                          <a:solidFill>
                            <a:schemeClr val="tx1"/>
                          </a:solidFill>
                          <a:effectLst/>
                        </a:rPr>
                        <a:t>ARMv7-M</a:t>
                      </a:r>
                      <a:endParaRPr lang="en-GB" sz="1200" dirty="0">
                        <a:solidFill>
                          <a:schemeClr val="tx1"/>
                        </a:solidFill>
                        <a:effectLst/>
                      </a:endParaRPr>
                    </a:p>
                  </a:txBody>
                  <a:tcPr marL="121872" marR="121872" anchor="ctr"/>
                </a:tc>
                <a:tc>
                  <a:txBody>
                    <a:bodyPr/>
                    <a:lstStyle/>
                    <a:p>
                      <a:pPr algn="ctr"/>
                      <a:r>
                        <a:rPr lang="en-GB" sz="1200" u="none" strike="noStrike" dirty="0">
                          <a:solidFill>
                            <a:schemeClr val="tx1"/>
                          </a:solidFill>
                          <a:effectLst/>
                        </a:rPr>
                        <a:t>Harvard</a:t>
                      </a:r>
                      <a:endParaRPr lang="en-GB" sz="1200" dirty="0">
                        <a:solidFill>
                          <a:schemeClr val="tx1"/>
                        </a:solidFill>
                        <a:effectLst/>
                      </a:endParaRPr>
                    </a:p>
                  </a:txBody>
                  <a:tcPr marL="121872" marR="121872" anchor="ctr"/>
                </a:tc>
                <a:tc>
                  <a:txBody>
                    <a:bodyPr/>
                    <a:lstStyle/>
                    <a:p>
                      <a:pPr algn="ctr" fontAlgn="ctr"/>
                      <a:r>
                        <a:rPr lang="en-GB" sz="1200" dirty="0">
                          <a:solidFill>
                            <a:schemeClr val="tx1"/>
                          </a:solidFill>
                          <a:effectLst/>
                        </a:rPr>
                        <a:t>Entire</a:t>
                      </a:r>
                    </a:p>
                  </a:txBody>
                  <a:tcPr marL="121872" marR="121872" anchor="ctr"/>
                </a:tc>
                <a:tc>
                  <a:txBody>
                    <a:bodyPr/>
                    <a:lstStyle/>
                    <a:p>
                      <a:pPr algn="ctr" fontAlgn="ctr"/>
                      <a:r>
                        <a:rPr lang="en-GB" sz="1200">
                          <a:solidFill>
                            <a:schemeClr val="tx1"/>
                          </a:solidFill>
                          <a:effectLst/>
                        </a:rPr>
                        <a:t>Entire</a:t>
                      </a:r>
                    </a:p>
                  </a:txBody>
                  <a:tcPr marL="121872" marR="121872" anchor="ctr"/>
                </a:tc>
                <a:tc>
                  <a:txBody>
                    <a:bodyPr/>
                    <a:lstStyle/>
                    <a:p>
                      <a:pPr algn="ctr" fontAlgn="ctr"/>
                      <a:r>
                        <a:rPr lang="en-GB" sz="1200">
                          <a:solidFill>
                            <a:schemeClr val="tx1"/>
                          </a:solidFill>
                          <a:effectLst/>
                        </a:rPr>
                        <a:t>1 cycle</a:t>
                      </a:r>
                    </a:p>
                  </a:txBody>
                  <a:tcPr marL="121872" marR="121872" anchor="ctr"/>
                </a:tc>
                <a:tc>
                  <a:txBody>
                    <a:bodyPr/>
                    <a:lstStyle/>
                    <a:p>
                      <a:pPr algn="ctr" fontAlgn="ctr"/>
                      <a:r>
                        <a:rPr lang="en-GB" sz="1200">
                          <a:solidFill>
                            <a:schemeClr val="tx1"/>
                          </a:solidFill>
                          <a:effectLst/>
                        </a:rPr>
                        <a:t>Yes</a:t>
                      </a:r>
                    </a:p>
                  </a:txBody>
                  <a:tcPr marL="121872" marR="121872" anchor="ctr"/>
                </a:tc>
                <a:tc>
                  <a:txBody>
                    <a:bodyPr/>
                    <a:lstStyle/>
                    <a:p>
                      <a:pPr algn="ctr" fontAlgn="ctr"/>
                      <a:r>
                        <a:rPr lang="en-GB" sz="1200">
                          <a:solidFill>
                            <a:schemeClr val="tx1"/>
                          </a:solidFill>
                          <a:effectLst/>
                        </a:rPr>
                        <a:t>Yes</a:t>
                      </a:r>
                    </a:p>
                  </a:txBody>
                  <a:tcPr marL="121872" marR="121872" anchor="ctr"/>
                </a:tc>
                <a:tc>
                  <a:txBody>
                    <a:bodyPr/>
                    <a:lstStyle/>
                    <a:p>
                      <a:pPr algn="ctr" fontAlgn="ctr"/>
                      <a:r>
                        <a:rPr lang="en-GB" sz="1200">
                          <a:solidFill>
                            <a:schemeClr val="tx1"/>
                          </a:solidFill>
                          <a:effectLst/>
                        </a:rPr>
                        <a:t>No</a:t>
                      </a:r>
                    </a:p>
                  </a:txBody>
                  <a:tcPr marL="121872" marR="121872" anchor="ctr"/>
                </a:tc>
                <a:tc>
                  <a:txBody>
                    <a:bodyPr/>
                    <a:lstStyle/>
                    <a:p>
                      <a:pPr algn="ctr" fontAlgn="ctr"/>
                      <a:r>
                        <a:rPr lang="en-GB" sz="1200">
                          <a:solidFill>
                            <a:schemeClr val="tx1"/>
                          </a:solidFill>
                          <a:effectLst/>
                        </a:rPr>
                        <a:t>No</a:t>
                      </a:r>
                    </a:p>
                  </a:txBody>
                  <a:tcPr marL="121872" marR="121872" anchor="ctr"/>
                </a:tc>
              </a:tr>
              <a:tr h="647561">
                <a:tc>
                  <a:txBody>
                    <a:bodyPr/>
                    <a:lstStyle/>
                    <a:p>
                      <a:pPr algn="ctr"/>
                      <a:r>
                        <a:rPr lang="en-GB" sz="1200" dirty="0" smtClean="0">
                          <a:solidFill>
                            <a:schemeClr val="tx1"/>
                          </a:solidFill>
                          <a:effectLst/>
                        </a:rPr>
                        <a:t>Cortex-M4</a:t>
                      </a:r>
                      <a:endParaRPr lang="en-GB" sz="1200" dirty="0">
                        <a:solidFill>
                          <a:schemeClr val="tx1"/>
                        </a:solidFill>
                        <a:effectLst/>
                      </a:endParaRPr>
                    </a:p>
                  </a:txBody>
                  <a:tcPr marL="121872" marR="121872" anchor="ctr"/>
                </a:tc>
                <a:tc>
                  <a:txBody>
                    <a:bodyPr/>
                    <a:lstStyle/>
                    <a:p>
                      <a:pPr algn="ctr"/>
                      <a:r>
                        <a:rPr lang="en-GB" sz="1200" dirty="0" smtClean="0">
                          <a:solidFill>
                            <a:schemeClr val="tx1"/>
                          </a:solidFill>
                          <a:effectLst/>
                        </a:rPr>
                        <a:t>ARMv7E-M</a:t>
                      </a:r>
                      <a:endParaRPr lang="en-GB" sz="1200" dirty="0">
                        <a:solidFill>
                          <a:schemeClr val="tx1"/>
                        </a:solidFill>
                        <a:effectLst/>
                      </a:endParaRPr>
                    </a:p>
                  </a:txBody>
                  <a:tcPr marL="121872" marR="121872" anchor="ctr"/>
                </a:tc>
                <a:tc>
                  <a:txBody>
                    <a:bodyPr/>
                    <a:lstStyle/>
                    <a:p>
                      <a:pPr algn="ctr"/>
                      <a:r>
                        <a:rPr lang="en-GB" sz="1200" u="none" strike="noStrike" dirty="0">
                          <a:solidFill>
                            <a:schemeClr val="tx1"/>
                          </a:solidFill>
                          <a:effectLst/>
                        </a:rPr>
                        <a:t>Harvard</a:t>
                      </a:r>
                      <a:endParaRPr lang="en-GB" sz="1200" dirty="0">
                        <a:solidFill>
                          <a:schemeClr val="tx1"/>
                        </a:solidFill>
                        <a:effectLst/>
                      </a:endParaRPr>
                    </a:p>
                  </a:txBody>
                  <a:tcPr marL="121872" marR="121872" anchor="ctr"/>
                </a:tc>
                <a:tc>
                  <a:txBody>
                    <a:bodyPr/>
                    <a:lstStyle/>
                    <a:p>
                      <a:pPr algn="ctr" fontAlgn="ctr"/>
                      <a:r>
                        <a:rPr lang="en-GB" sz="1200">
                          <a:solidFill>
                            <a:schemeClr val="tx1"/>
                          </a:solidFill>
                          <a:effectLst/>
                        </a:rPr>
                        <a:t>Entire</a:t>
                      </a:r>
                    </a:p>
                  </a:txBody>
                  <a:tcPr marL="121872" marR="121872" anchor="ctr"/>
                </a:tc>
                <a:tc>
                  <a:txBody>
                    <a:bodyPr/>
                    <a:lstStyle/>
                    <a:p>
                      <a:pPr algn="ctr" fontAlgn="ctr"/>
                      <a:r>
                        <a:rPr lang="en-GB" sz="1200">
                          <a:solidFill>
                            <a:schemeClr val="tx1"/>
                          </a:solidFill>
                          <a:effectLst/>
                        </a:rPr>
                        <a:t>Entire</a:t>
                      </a:r>
                    </a:p>
                  </a:txBody>
                  <a:tcPr marL="121872" marR="121872" anchor="ctr"/>
                </a:tc>
                <a:tc>
                  <a:txBody>
                    <a:bodyPr/>
                    <a:lstStyle/>
                    <a:p>
                      <a:pPr algn="ctr" fontAlgn="ctr"/>
                      <a:r>
                        <a:rPr lang="en-GB" sz="1200">
                          <a:solidFill>
                            <a:schemeClr val="tx1"/>
                          </a:solidFill>
                          <a:effectLst/>
                        </a:rPr>
                        <a:t>1 cycle</a:t>
                      </a:r>
                    </a:p>
                  </a:txBody>
                  <a:tcPr marL="121872" marR="121872" anchor="ctr"/>
                </a:tc>
                <a:tc>
                  <a:txBody>
                    <a:bodyPr/>
                    <a:lstStyle/>
                    <a:p>
                      <a:pPr algn="ctr" fontAlgn="ctr"/>
                      <a:r>
                        <a:rPr lang="en-GB" sz="1200">
                          <a:solidFill>
                            <a:schemeClr val="tx1"/>
                          </a:solidFill>
                          <a:effectLst/>
                        </a:rPr>
                        <a:t>Yes</a:t>
                      </a:r>
                    </a:p>
                  </a:txBody>
                  <a:tcPr marL="121872" marR="121872" anchor="ctr"/>
                </a:tc>
                <a:tc>
                  <a:txBody>
                    <a:bodyPr/>
                    <a:lstStyle/>
                    <a:p>
                      <a:pPr algn="ctr" fontAlgn="ctr"/>
                      <a:r>
                        <a:rPr lang="en-GB" sz="1200" dirty="0">
                          <a:solidFill>
                            <a:schemeClr val="tx1"/>
                          </a:solidFill>
                          <a:effectLst/>
                        </a:rPr>
                        <a:t>Yes</a:t>
                      </a:r>
                    </a:p>
                  </a:txBody>
                  <a:tcPr marL="121872" marR="121872" anchor="ctr"/>
                </a:tc>
                <a:tc>
                  <a:txBody>
                    <a:bodyPr/>
                    <a:lstStyle/>
                    <a:p>
                      <a:pPr algn="ctr" fontAlgn="ctr"/>
                      <a:r>
                        <a:rPr lang="en-GB" sz="1200">
                          <a:solidFill>
                            <a:schemeClr val="tx1"/>
                          </a:solidFill>
                          <a:effectLst/>
                        </a:rPr>
                        <a:t>Yes</a:t>
                      </a:r>
                    </a:p>
                  </a:txBody>
                  <a:tcPr marL="121872" marR="121872" anchor="ctr"/>
                </a:tc>
                <a:tc>
                  <a:txBody>
                    <a:bodyPr/>
                    <a:lstStyle/>
                    <a:p>
                      <a:pPr algn="ctr"/>
                      <a:r>
                        <a:rPr lang="en-GB" sz="1200" dirty="0">
                          <a:solidFill>
                            <a:schemeClr val="tx1"/>
                          </a:solidFill>
                          <a:effectLst/>
                        </a:rPr>
                        <a:t>Optional</a:t>
                      </a:r>
                    </a:p>
                  </a:txBody>
                  <a:tcPr marL="121872" marR="121872" anchor="ctr"/>
                </a:tc>
              </a:tr>
            </a:tbl>
          </a:graphicData>
        </a:graphic>
      </p:graphicFrame>
    </p:spTree>
    <p:extLst>
      <p:ext uri="{BB962C8B-B14F-4D97-AF65-F5344CB8AC3E}">
        <p14:creationId xmlns:p14="http://schemas.microsoft.com/office/powerpoint/2010/main" val="428445796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normAutofit fontScale="90000"/>
          </a:bodyPr>
          <a:lstStyle/>
          <a:p>
            <a:r>
              <a:rPr lang="en-GB" smtClean="0"/>
              <a:t>Cortex-M0 Processor</a:t>
            </a:r>
          </a:p>
        </p:txBody>
      </p:sp>
      <p:sp>
        <p:nvSpPr>
          <p:cNvPr id="10243" name="Content Placeholder 2"/>
          <p:cNvSpPr>
            <a:spLocks noGrp="1"/>
          </p:cNvSpPr>
          <p:nvPr>
            <p:ph idx="1"/>
          </p:nvPr>
        </p:nvSpPr>
        <p:spPr>
          <a:xfrm>
            <a:off x="479813" y="1143000"/>
            <a:ext cx="11155973" cy="4680000"/>
          </a:xfrm>
        </p:spPr>
        <p:txBody>
          <a:bodyPr/>
          <a:lstStyle/>
          <a:p>
            <a:r>
              <a:rPr lang="en-GB" sz="1800" dirty="0" smtClean="0"/>
              <a:t>The smallest ARM processor</a:t>
            </a:r>
          </a:p>
          <a:p>
            <a:pPr lvl="1"/>
            <a:r>
              <a:rPr lang="en-GB" sz="1600" dirty="0" smtClean="0"/>
              <a:t>Exceptionally small silicon area</a:t>
            </a:r>
          </a:p>
          <a:p>
            <a:pPr lvl="1"/>
            <a:r>
              <a:rPr lang="en-GB" sz="1600" dirty="0" smtClean="0"/>
              <a:t>Ultra-low gate count (approx. 12k gates at minimum configuration)</a:t>
            </a:r>
          </a:p>
          <a:p>
            <a:r>
              <a:rPr lang="en-GB" sz="1800" dirty="0" smtClean="0"/>
              <a:t>High code density</a:t>
            </a:r>
          </a:p>
          <a:p>
            <a:pPr lvl="1"/>
            <a:r>
              <a:rPr lang="en-GB" sz="1600" dirty="0" smtClean="0"/>
              <a:t>Fundamental base of 16-bit Thumb instructions</a:t>
            </a:r>
          </a:p>
          <a:p>
            <a:pPr lvl="1"/>
            <a:r>
              <a:rPr lang="en-GB" sz="1600" dirty="0" smtClean="0"/>
              <a:t>Additional powerful 32-bit instructions</a:t>
            </a:r>
          </a:p>
          <a:p>
            <a:r>
              <a:rPr lang="en-GB" sz="1800" dirty="0" smtClean="0"/>
              <a:t>Lower power</a:t>
            </a:r>
          </a:p>
          <a:p>
            <a:pPr lvl="1"/>
            <a:r>
              <a:rPr lang="en-GB" sz="1600" dirty="0" smtClean="0"/>
              <a:t>16µW/MHz (90LP process, minimal configuration)</a:t>
            </a:r>
          </a:p>
          <a:p>
            <a:r>
              <a:rPr lang="en-GB" sz="1800" dirty="0" smtClean="0"/>
              <a:t>Simplicity</a:t>
            </a:r>
          </a:p>
          <a:p>
            <a:pPr lvl="1"/>
            <a:r>
              <a:rPr lang="en-GB" sz="1600" dirty="0" smtClean="0"/>
              <a:t>Only 56 instructions</a:t>
            </a:r>
          </a:p>
          <a:p>
            <a:pPr lvl="1"/>
            <a:r>
              <a:rPr lang="en-GB" sz="1600" dirty="0" smtClean="0"/>
              <a:t>C friendly </a:t>
            </a:r>
          </a:p>
          <a:p>
            <a:pPr lvl="1"/>
            <a:r>
              <a:rPr lang="en-GB" sz="1600" dirty="0" smtClean="0"/>
              <a:t>More deterministic response time</a:t>
            </a:r>
          </a:p>
          <a:p>
            <a:r>
              <a:rPr lang="en-GB" sz="1800" dirty="0" smtClean="0"/>
              <a:t>Uses ARMv6-M Architecture</a:t>
            </a:r>
          </a:p>
        </p:txBody>
      </p:sp>
    </p:spTree>
    <p:extLst>
      <p:ext uri="{BB962C8B-B14F-4D97-AF65-F5344CB8AC3E}">
        <p14:creationId xmlns:p14="http://schemas.microsoft.com/office/powerpoint/2010/main" val="1097633195"/>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RM Interim Template Confidential">
  <a:themeElements>
    <a:clrScheme name="Custom 13">
      <a:dk1>
        <a:srgbClr val="000000"/>
      </a:dk1>
      <a:lt1>
        <a:srgbClr val="FFFFFF"/>
      </a:lt1>
      <a:dk2>
        <a:srgbClr val="61116A"/>
      </a:dk2>
      <a:lt2>
        <a:srgbClr val="F68A33"/>
      </a:lt2>
      <a:accent1>
        <a:srgbClr val="128CAB"/>
      </a:accent1>
      <a:accent2>
        <a:srgbClr val="ED174F"/>
      </a:accent2>
      <a:accent3>
        <a:srgbClr val="26CEAD"/>
      </a:accent3>
      <a:accent4>
        <a:srgbClr val="F68A33"/>
      </a:accent4>
      <a:accent5>
        <a:srgbClr val="00B1DB"/>
      </a:accent5>
      <a:accent6>
        <a:srgbClr val="61116A"/>
      </a:accent6>
      <a:hlink>
        <a:srgbClr val="128CAB"/>
      </a:hlink>
      <a:folHlink>
        <a:srgbClr val="9A8B7C"/>
      </a:folHlink>
    </a:clrScheme>
    <a:fontScheme name="Solstice">
      <a:majorFont>
        <a:latin typeface="Gill Sans MT"/>
        <a:ea typeface=""/>
        <a:cs typeface=""/>
        <a:font script="Grek" typeface="Corbel"/>
        <a:font script="Cyrl" typeface="Corbel"/>
        <a:font script="Jpan" typeface="ＭＳ ゴシック"/>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ＭＳ ゴシック"/>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Aspect">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shade val="35000"/>
                <a:satMod val="150000"/>
              </a:schemeClr>
            </a:gs>
            <a:gs pos="45000">
              <a:schemeClr val="phClr">
                <a:shade val="68000"/>
                <a:satMod val="155000"/>
              </a:schemeClr>
            </a:gs>
            <a:gs pos="100000">
              <a:schemeClr val="phClr">
                <a:tint val="70000"/>
                <a:satMod val="175000"/>
              </a:schemeClr>
            </a:gs>
          </a:gsLst>
          <a:lin ang="16200000" scaled="0"/>
        </a:gradFill>
        <a:blipFill>
          <a:blip xmlns:r="http://schemas.openxmlformats.org/officeDocument/2006/relationships" r:embed="rId1">
            <a:duotone>
              <a:schemeClr val="phClr">
                <a:shade val="800"/>
                <a:satMod val="150000"/>
              </a:schemeClr>
              <a:schemeClr val="phClr">
                <a:tint val="80000"/>
                <a:satMod val="150000"/>
              </a:schemeClr>
            </a:duotone>
          </a:blip>
          <a:tile tx="0" ty="0" sx="75000" sy="75000" flip="none" algn="tl"/>
        </a:blipFill>
      </a:bgFillStyleLst>
    </a:fmtScheme>
  </a:themeElements>
  <a:objectDefaults>
    <a:spDef>
      <a:spPr>
        <a:noFill/>
        <a:ln>
          <a:solidFill>
            <a:schemeClr val="accent1"/>
          </a:solidFill>
        </a:ln>
        <a:effectLst/>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txDef>
      <a:spPr/>
      <a:bodyPr vert="horz" wrap="square" lIns="0" tIns="0" rIns="0" bIns="0" rtlCol="0" anchor="t">
        <a:normAutofit/>
      </a:bodyPr>
      <a:lstStyle>
        <a:defPPr>
          <a:defRPr dirty="0" smtClean="0"/>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ARM PPT Template 2014 Public</Template>
  <TotalTime>386</TotalTime>
  <Words>3060</Words>
  <Application>Microsoft Office PowerPoint</Application>
  <PresentationFormat>Custom</PresentationFormat>
  <Paragraphs>827</Paragraphs>
  <Slides>40</Slides>
  <Notes>0</Notes>
  <HiddenSlides>0</HiddenSlides>
  <MMClips>0</MMClips>
  <ScaleCrop>false</ScaleCrop>
  <HeadingPairs>
    <vt:vector size="4" baseType="variant">
      <vt:variant>
        <vt:lpstr>Theme</vt:lpstr>
      </vt:variant>
      <vt:variant>
        <vt:i4>1</vt:i4>
      </vt:variant>
      <vt:variant>
        <vt:lpstr>Slide Titles</vt:lpstr>
      </vt:variant>
      <vt:variant>
        <vt:i4>40</vt:i4>
      </vt:variant>
    </vt:vector>
  </HeadingPairs>
  <TitlesOfParts>
    <vt:vector size="41" baseType="lpstr">
      <vt:lpstr>ARM Interim Template Confidential</vt:lpstr>
      <vt:lpstr>The ARM Cortex-M0 Processor Architecture – part1</vt:lpstr>
      <vt:lpstr>Module Syllabus</vt:lpstr>
      <vt:lpstr>ARM Architectures and  ARM Processors</vt:lpstr>
      <vt:lpstr>What is ARM Architecture</vt:lpstr>
      <vt:lpstr>ARM Processor Families</vt:lpstr>
      <vt:lpstr>Design an ARM-based SoC</vt:lpstr>
      <vt:lpstr>ARM Cortex-M Series Family</vt:lpstr>
      <vt:lpstr>ARM Cortex-M Series Family</vt:lpstr>
      <vt:lpstr>Cortex-M0 Processor</vt:lpstr>
      <vt:lpstr>ARM Processor Vs. ARM Architectures  </vt:lpstr>
      <vt:lpstr>ARM Processor Vs. ARM Architectures </vt:lpstr>
      <vt:lpstr>ARM Cortex-M0 Processor Overview</vt:lpstr>
      <vt:lpstr>Cortex-M0 Overview</vt:lpstr>
      <vt:lpstr>Cortex-M0 Block Diagram</vt:lpstr>
      <vt:lpstr>Cortex-M0 Block Diagram</vt:lpstr>
      <vt:lpstr>Cortex-M0 Block Diagram</vt:lpstr>
      <vt:lpstr>ARM Cortex-M0 Processor Registers</vt:lpstr>
      <vt:lpstr>Cortex-M0 Registers</vt:lpstr>
      <vt:lpstr>Cortex-M0 Registers</vt:lpstr>
      <vt:lpstr>Cortex-M0 Registers</vt:lpstr>
      <vt:lpstr>Cortex-M0 Registers</vt:lpstr>
      <vt:lpstr>Cortex-M0 Registers</vt:lpstr>
      <vt:lpstr>Cortex-M0 Registers</vt:lpstr>
      <vt:lpstr>Cortex-M0 Registers</vt:lpstr>
      <vt:lpstr>ARM Cortex-M0 Processor Memory Map</vt:lpstr>
      <vt:lpstr>Cortex-M0 Memory Map</vt:lpstr>
      <vt:lpstr>Cortex-M0 Memory Map</vt:lpstr>
      <vt:lpstr>Cortex-M0 Memory Map</vt:lpstr>
      <vt:lpstr>Cortex-M0 Memory Map</vt:lpstr>
      <vt:lpstr>Cortex-M0 Memory Map Example</vt:lpstr>
      <vt:lpstr>Cortex-M0 Program Image</vt:lpstr>
      <vt:lpstr>Cortex-M0 Program Image</vt:lpstr>
      <vt:lpstr>Cortex-M0 Endianness</vt:lpstr>
      <vt:lpstr>ARM Cortex-M0 Processor Exceptions</vt:lpstr>
      <vt:lpstr>Cortex-M0 Exception Handling </vt:lpstr>
      <vt:lpstr>Cortex-M0 Exception Handling </vt:lpstr>
      <vt:lpstr>Cortex-M0 Exception Handling </vt:lpstr>
      <vt:lpstr>Vector Table for ARMv6-M</vt:lpstr>
      <vt:lpstr>Vector Table in Assembly</vt:lpstr>
      <vt:lpstr>Useful Resources</vt:lpstr>
    </vt:vector>
  </TitlesOfParts>
  <Company>ARM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Tom Cottee Gillbe</dc:creator>
  <cp:lastModifiedBy>Sean Hong</cp:lastModifiedBy>
  <cp:revision>175</cp:revision>
  <dcterms:created xsi:type="dcterms:W3CDTF">2006-08-16T00:00:00Z</dcterms:created>
  <dcterms:modified xsi:type="dcterms:W3CDTF">2014-08-29T06:59:59Z</dcterms:modified>
</cp:coreProperties>
</file>